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9" r:id="rId2"/>
    <p:sldId id="256" r:id="rId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a Dijkstra" userId="816f854faad3147e" providerId="LiveId" clId="{95E75D5B-B9D0-4DD0-8FAA-BD8EA54E6877}"/>
    <pc:docChg chg="modSld">
      <pc:chgData name="Lara Dijkstra" userId="816f854faad3147e" providerId="LiveId" clId="{95E75D5B-B9D0-4DD0-8FAA-BD8EA54E6877}" dt="2026-03-05T13:53:02.036" v="44" actId="20577"/>
      <pc:docMkLst>
        <pc:docMk/>
      </pc:docMkLst>
      <pc:sldChg chg="modSp mod">
        <pc:chgData name="Lara Dijkstra" userId="816f854faad3147e" providerId="LiveId" clId="{95E75D5B-B9D0-4DD0-8FAA-BD8EA54E6877}" dt="2026-03-05T13:53:02.036" v="44" actId="20577"/>
        <pc:sldMkLst>
          <pc:docMk/>
          <pc:sldMk cId="3090998609" sldId="359"/>
        </pc:sldMkLst>
        <pc:spChg chg="mod">
          <ac:chgData name="Lara Dijkstra" userId="816f854faad3147e" providerId="LiveId" clId="{95E75D5B-B9D0-4DD0-8FAA-BD8EA54E6877}" dt="2026-03-05T13:53:02.036" v="44" actId="20577"/>
          <ac:spMkLst>
            <pc:docMk/>
            <pc:sldMk cId="3090998609" sldId="359"/>
            <ac:spMk id="3" creationId="{283E039C-70DD-0ADA-4D85-B41BDF52B5F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C6F015-B268-63B2-785F-544B2A8DC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B6C2C74-216C-3BE1-80CE-3DDA1A82B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25ED19-38BD-F060-558C-6CA480BF8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0868-4F4D-4659-9B38-0B45C8C1C611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592DA5-48FD-D58F-03BE-1703D683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8B7693-0F48-52B3-24E0-D72C15A2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5240-C089-4104-9781-7E48E78BFF3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890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01B773-4A5A-0805-AE32-37FF0DF32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C6A46D4-0DFC-CC19-B7B2-BAED6626C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B7B7BB-F207-B02C-543D-D52D37A15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0868-4F4D-4659-9B38-0B45C8C1C611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E51F20-14FA-B0CB-6094-73ACC2E67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04E92B-A7FA-63EE-14B8-9D9E92829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5240-C089-4104-9781-7E48E78BFF3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7606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1C35EFA-BCE7-19A4-B57C-7F20B002E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5AC65CF-74E5-F001-8F57-D6CA26444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A66AEE-0E48-7BD5-C2DA-8C2D1A740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0868-4F4D-4659-9B38-0B45C8C1C611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7CC004-DE12-30B4-D40A-44983A65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956953-937D-6447-E15B-131795031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5240-C089-4104-9781-7E48E78BFF3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3579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자유형: 도형 29">
            <a:extLst>
              <a:ext uri="{FF2B5EF4-FFF2-40B4-BE49-F238E27FC236}">
                <a16:creationId xmlns:a16="http://schemas.microsoft.com/office/drawing/2014/main" id="{82DCE17C-052E-8568-B1D2-FD00540B7680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0" y="4511099"/>
            <a:ext cx="2357910" cy="2357910"/>
          </a:xfrm>
          <a:custGeom>
            <a:avLst/>
            <a:gdLst>
              <a:gd name="connsiteX0" fmla="*/ 0 w 828738"/>
              <a:gd name="connsiteY0" fmla="*/ 828737 h 828738"/>
              <a:gd name="connsiteX1" fmla="*/ 828737 w 828738"/>
              <a:gd name="connsiteY1" fmla="*/ 0 h 828738"/>
              <a:gd name="connsiteX2" fmla="*/ 828738 w 828738"/>
              <a:gd name="connsiteY2" fmla="*/ 0 h 828738"/>
              <a:gd name="connsiteX3" fmla="*/ 828738 w 828738"/>
              <a:gd name="connsiteY3" fmla="*/ 828738 h 828738"/>
              <a:gd name="connsiteX4" fmla="*/ 0 w 828738"/>
              <a:gd name="connsiteY4" fmla="*/ 828738 h 82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738" h="828738">
                <a:moveTo>
                  <a:pt x="0" y="828737"/>
                </a:moveTo>
                <a:cubicBezTo>
                  <a:pt x="0" y="371038"/>
                  <a:pt x="371038" y="0"/>
                  <a:pt x="828737" y="0"/>
                </a:cubicBezTo>
                <a:lnTo>
                  <a:pt x="828738" y="0"/>
                </a:lnTo>
                <a:lnTo>
                  <a:pt x="828738" y="828738"/>
                </a:lnTo>
                <a:lnTo>
                  <a:pt x="0" y="828738"/>
                </a:lnTo>
                <a:close/>
              </a:path>
            </a:pathLst>
          </a:custGeom>
          <a:solidFill>
            <a:srgbClr val="FFB32D">
              <a:alpha val="40000"/>
            </a:srgb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>
              <a:solidFill>
                <a:srgbClr val="FCF8F7"/>
              </a:solidFill>
              <a:latin typeface="+mj-lt"/>
            </a:endParaRPr>
          </a:p>
        </p:txBody>
      </p:sp>
      <p:sp>
        <p:nvSpPr>
          <p:cNvPr id="25" name="자유형: 도형 30">
            <a:extLst>
              <a:ext uri="{FF2B5EF4-FFF2-40B4-BE49-F238E27FC236}">
                <a16:creationId xmlns:a16="http://schemas.microsoft.com/office/drawing/2014/main" id="{0144EA29-C17B-F216-66B5-6C4ECA77CF84}"/>
              </a:ext>
            </a:extLst>
          </p:cNvPr>
          <p:cNvSpPr>
            <a:spLocks noChangeAspect="1"/>
          </p:cNvSpPr>
          <p:nvPr userDrawn="1"/>
        </p:nvSpPr>
        <p:spPr>
          <a:xfrm>
            <a:off x="10289888" y="2695095"/>
            <a:ext cx="1902112" cy="3804219"/>
          </a:xfrm>
          <a:custGeom>
            <a:avLst/>
            <a:gdLst>
              <a:gd name="connsiteX0" fmla="*/ 828737 w 828738"/>
              <a:gd name="connsiteY0" fmla="*/ 0 h 1657474"/>
              <a:gd name="connsiteX1" fmla="*/ 828738 w 828738"/>
              <a:gd name="connsiteY1" fmla="*/ 0 h 1657474"/>
              <a:gd name="connsiteX2" fmla="*/ 828738 w 828738"/>
              <a:gd name="connsiteY2" fmla="*/ 1657474 h 1657474"/>
              <a:gd name="connsiteX3" fmla="*/ 828737 w 828738"/>
              <a:gd name="connsiteY3" fmla="*/ 1657474 h 1657474"/>
              <a:gd name="connsiteX4" fmla="*/ 0 w 828738"/>
              <a:gd name="connsiteY4" fmla="*/ 828737 h 1657474"/>
              <a:gd name="connsiteX5" fmla="*/ 828737 w 828738"/>
              <a:gd name="connsiteY5" fmla="*/ 0 h 165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8738" h="1657474">
                <a:moveTo>
                  <a:pt x="828737" y="0"/>
                </a:moveTo>
                <a:lnTo>
                  <a:pt x="828738" y="0"/>
                </a:lnTo>
                <a:lnTo>
                  <a:pt x="828738" y="1657474"/>
                </a:lnTo>
                <a:lnTo>
                  <a:pt x="828737" y="1657474"/>
                </a:lnTo>
                <a:cubicBezTo>
                  <a:pt x="371038" y="1657474"/>
                  <a:pt x="0" y="1286436"/>
                  <a:pt x="0" y="828737"/>
                </a:cubicBezTo>
                <a:cubicBezTo>
                  <a:pt x="0" y="371038"/>
                  <a:pt x="371038" y="0"/>
                  <a:pt x="828737" y="0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>
              <a:solidFill>
                <a:srgbClr val="FCF8F7"/>
              </a:solidFill>
              <a:latin typeface="+mj-lt"/>
            </a:endParaRPr>
          </a:p>
        </p:txBody>
      </p:sp>
      <p:grpSp>
        <p:nvGrpSpPr>
          <p:cNvPr id="29" name="Groep 28">
            <a:extLst>
              <a:ext uri="{FF2B5EF4-FFF2-40B4-BE49-F238E27FC236}">
                <a16:creationId xmlns:a16="http://schemas.microsoft.com/office/drawing/2014/main" id="{9B0C5CDB-9214-16EA-91E5-2B46145D1A23}"/>
              </a:ext>
            </a:extLst>
          </p:cNvPr>
          <p:cNvGrpSpPr/>
          <p:nvPr userDrawn="1"/>
        </p:nvGrpSpPr>
        <p:grpSpPr>
          <a:xfrm>
            <a:off x="-233538" y="4501355"/>
            <a:ext cx="2884935" cy="2838281"/>
            <a:chOff x="-233538" y="4501355"/>
            <a:chExt cx="2884935" cy="2838281"/>
          </a:xfrm>
        </p:grpSpPr>
        <p:sp>
          <p:nvSpPr>
            <p:cNvPr id="13" name="Beslissing 1">
              <a:extLst>
                <a:ext uri="{FF2B5EF4-FFF2-40B4-BE49-F238E27FC236}">
                  <a16:creationId xmlns:a16="http://schemas.microsoft.com/office/drawing/2014/main" id="{98168042-F1EA-0B3F-84E4-BF5882782FF5}"/>
                </a:ext>
              </a:extLst>
            </p:cNvPr>
            <p:cNvSpPr/>
            <p:nvPr userDrawn="1"/>
          </p:nvSpPr>
          <p:spPr>
            <a:xfrm rot="18866475">
              <a:off x="-648871" y="6208815"/>
              <a:ext cx="1444765" cy="614099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4952 h 9952"/>
                <a:gd name="connsiteX1" fmla="*/ 5033 w 10000"/>
                <a:gd name="connsiteY1" fmla="*/ 0 h 9952"/>
                <a:gd name="connsiteX2" fmla="*/ 10000 w 10000"/>
                <a:gd name="connsiteY2" fmla="*/ 4952 h 9952"/>
                <a:gd name="connsiteX3" fmla="*/ 5000 w 10000"/>
                <a:gd name="connsiteY3" fmla="*/ 9952 h 9952"/>
                <a:gd name="connsiteX4" fmla="*/ 0 w 10000"/>
                <a:gd name="connsiteY4" fmla="*/ 4952 h 9952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3534 h 8558"/>
                <a:gd name="connsiteX1" fmla="*/ 5066 w 10000"/>
                <a:gd name="connsiteY1" fmla="*/ 0 h 8558"/>
                <a:gd name="connsiteX2" fmla="*/ 10000 w 10000"/>
                <a:gd name="connsiteY2" fmla="*/ 3534 h 8558"/>
                <a:gd name="connsiteX3" fmla="*/ 5000 w 10000"/>
                <a:gd name="connsiteY3" fmla="*/ 8558 h 8558"/>
                <a:gd name="connsiteX4" fmla="*/ 0 w 10000"/>
                <a:gd name="connsiteY4" fmla="*/ 3534 h 8558"/>
                <a:gd name="connsiteX0" fmla="*/ 0 w 10000"/>
                <a:gd name="connsiteY0" fmla="*/ 4129 h 6517"/>
                <a:gd name="connsiteX1" fmla="*/ 5066 w 10000"/>
                <a:gd name="connsiteY1" fmla="*/ 0 h 6517"/>
                <a:gd name="connsiteX2" fmla="*/ 10000 w 10000"/>
                <a:gd name="connsiteY2" fmla="*/ 4129 h 6517"/>
                <a:gd name="connsiteX3" fmla="*/ 5066 w 10000"/>
                <a:gd name="connsiteY3" fmla="*/ 6517 h 6517"/>
                <a:gd name="connsiteX4" fmla="*/ 0 w 10000"/>
                <a:gd name="connsiteY4" fmla="*/ 4129 h 6517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57"/>
                <a:gd name="connsiteX1" fmla="*/ 5066 w 10000"/>
                <a:gd name="connsiteY1" fmla="*/ 0 h 10057"/>
                <a:gd name="connsiteX2" fmla="*/ 10000 w 10000"/>
                <a:gd name="connsiteY2" fmla="*/ 6336 h 10057"/>
                <a:gd name="connsiteX3" fmla="*/ 5066 w 10000"/>
                <a:gd name="connsiteY3" fmla="*/ 10000 h 10057"/>
                <a:gd name="connsiteX4" fmla="*/ 0 w 10000"/>
                <a:gd name="connsiteY4" fmla="*/ 6336 h 10057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97"/>
                <a:gd name="connsiteX1" fmla="*/ 5066 w 10000"/>
                <a:gd name="connsiteY1" fmla="*/ 0 h 10097"/>
                <a:gd name="connsiteX2" fmla="*/ 10000 w 10000"/>
                <a:gd name="connsiteY2" fmla="*/ 6336 h 10097"/>
                <a:gd name="connsiteX3" fmla="*/ 5066 w 10000"/>
                <a:gd name="connsiteY3" fmla="*/ 10000 h 10097"/>
                <a:gd name="connsiteX4" fmla="*/ 0 w 10000"/>
                <a:gd name="connsiteY4" fmla="*/ 6336 h 10097"/>
                <a:gd name="connsiteX0" fmla="*/ 0 w 9935"/>
                <a:gd name="connsiteY0" fmla="*/ 5434 h 10067"/>
                <a:gd name="connsiteX1" fmla="*/ 5001 w 9935"/>
                <a:gd name="connsiteY1" fmla="*/ 0 h 10067"/>
                <a:gd name="connsiteX2" fmla="*/ 9935 w 9935"/>
                <a:gd name="connsiteY2" fmla="*/ 6336 h 10067"/>
                <a:gd name="connsiteX3" fmla="*/ 5001 w 9935"/>
                <a:gd name="connsiteY3" fmla="*/ 10000 h 10067"/>
                <a:gd name="connsiteX4" fmla="*/ 0 w 9935"/>
                <a:gd name="connsiteY4" fmla="*/ 5434 h 10067"/>
                <a:gd name="connsiteX0" fmla="*/ 0 w 10000"/>
                <a:gd name="connsiteY0" fmla="*/ 2622 h 7224"/>
                <a:gd name="connsiteX1" fmla="*/ 5067 w 10000"/>
                <a:gd name="connsiteY1" fmla="*/ 0 h 7224"/>
                <a:gd name="connsiteX2" fmla="*/ 10000 w 10000"/>
                <a:gd name="connsiteY2" fmla="*/ 3518 h 7224"/>
                <a:gd name="connsiteX3" fmla="*/ 5034 w 10000"/>
                <a:gd name="connsiteY3" fmla="*/ 7157 h 7224"/>
                <a:gd name="connsiteX4" fmla="*/ 0 w 10000"/>
                <a:gd name="connsiteY4" fmla="*/ 2622 h 7224"/>
                <a:gd name="connsiteX0" fmla="*/ 0 w 10000"/>
                <a:gd name="connsiteY0" fmla="*/ 7225 h 13595"/>
                <a:gd name="connsiteX1" fmla="*/ 5264 w 10000"/>
                <a:gd name="connsiteY1" fmla="*/ 0 h 13595"/>
                <a:gd name="connsiteX2" fmla="*/ 10000 w 10000"/>
                <a:gd name="connsiteY2" fmla="*/ 8465 h 13595"/>
                <a:gd name="connsiteX3" fmla="*/ 5034 w 10000"/>
                <a:gd name="connsiteY3" fmla="*/ 13502 h 13595"/>
                <a:gd name="connsiteX4" fmla="*/ 0 w 10000"/>
                <a:gd name="connsiteY4" fmla="*/ 7225 h 13595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357"/>
                <a:gd name="connsiteX1" fmla="*/ 5264 w 10000"/>
                <a:gd name="connsiteY1" fmla="*/ 0 h 16357"/>
                <a:gd name="connsiteX2" fmla="*/ 10000 w 10000"/>
                <a:gd name="connsiteY2" fmla="*/ 8465 h 16357"/>
                <a:gd name="connsiteX3" fmla="*/ 5822 w 10000"/>
                <a:gd name="connsiteY3" fmla="*/ 16353 h 16357"/>
                <a:gd name="connsiteX4" fmla="*/ 0 w 10000"/>
                <a:gd name="connsiteY4" fmla="*/ 7225 h 16357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6134"/>
                <a:gd name="connsiteX1" fmla="*/ 5264 w 10066"/>
                <a:gd name="connsiteY1" fmla="*/ 25 h 16134"/>
                <a:gd name="connsiteX2" fmla="*/ 10066 w 10066"/>
                <a:gd name="connsiteY2" fmla="*/ 8738 h 16134"/>
                <a:gd name="connsiteX3" fmla="*/ 5329 w 10066"/>
                <a:gd name="connsiteY3" fmla="*/ 16130 h 16134"/>
                <a:gd name="connsiteX4" fmla="*/ 0 w 10066"/>
                <a:gd name="connsiteY4" fmla="*/ 6754 h 16134"/>
                <a:gd name="connsiteX0" fmla="*/ 0 w 10066"/>
                <a:gd name="connsiteY0" fmla="*/ 6754 h 16130"/>
                <a:gd name="connsiteX1" fmla="*/ 5264 w 10066"/>
                <a:gd name="connsiteY1" fmla="*/ 25 h 16130"/>
                <a:gd name="connsiteX2" fmla="*/ 10066 w 10066"/>
                <a:gd name="connsiteY2" fmla="*/ 8738 h 16130"/>
                <a:gd name="connsiteX3" fmla="*/ 5329 w 10066"/>
                <a:gd name="connsiteY3" fmla="*/ 16130 h 16130"/>
                <a:gd name="connsiteX4" fmla="*/ 0 w 10066"/>
                <a:gd name="connsiteY4" fmla="*/ 6754 h 16130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49"/>
                <a:gd name="connsiteX1" fmla="*/ 5264 w 10066"/>
                <a:gd name="connsiteY1" fmla="*/ 20 h 16149"/>
                <a:gd name="connsiteX2" fmla="*/ 10066 w 10066"/>
                <a:gd name="connsiteY2" fmla="*/ 8733 h 16149"/>
                <a:gd name="connsiteX3" fmla="*/ 5329 w 10066"/>
                <a:gd name="connsiteY3" fmla="*/ 16125 h 16149"/>
                <a:gd name="connsiteX4" fmla="*/ 0 w 10066"/>
                <a:gd name="connsiteY4" fmla="*/ 6749 h 1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6" h="16149">
                  <a:moveTo>
                    <a:pt x="0" y="6749"/>
                  </a:moveTo>
                  <a:cubicBezTo>
                    <a:pt x="1162" y="3554"/>
                    <a:pt x="2945" y="-304"/>
                    <a:pt x="5264" y="20"/>
                  </a:cubicBezTo>
                  <a:cubicBezTo>
                    <a:pt x="7457" y="1164"/>
                    <a:pt x="8957" y="4892"/>
                    <a:pt x="10066" y="8733"/>
                  </a:cubicBezTo>
                  <a:cubicBezTo>
                    <a:pt x="8903" y="12767"/>
                    <a:pt x="7480" y="16489"/>
                    <a:pt x="5329" y="16125"/>
                  </a:cubicBezTo>
                  <a:cubicBezTo>
                    <a:pt x="2697" y="15577"/>
                    <a:pt x="944" y="9823"/>
                    <a:pt x="0" y="6749"/>
                  </a:cubicBezTo>
                  <a:close/>
                </a:path>
              </a:pathLst>
            </a:custGeom>
            <a:solidFill>
              <a:srgbClr val="FFB32D">
                <a:alpha val="50000"/>
              </a:srgbClr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2" name="Beslissing 1">
              <a:extLst>
                <a:ext uri="{FF2B5EF4-FFF2-40B4-BE49-F238E27FC236}">
                  <a16:creationId xmlns:a16="http://schemas.microsoft.com/office/drawing/2014/main" id="{FC69998F-7679-6D6A-1BD0-E5DA990E6B53}"/>
                </a:ext>
              </a:extLst>
            </p:cNvPr>
            <p:cNvSpPr/>
            <p:nvPr userDrawn="1"/>
          </p:nvSpPr>
          <p:spPr>
            <a:xfrm rot="17940488">
              <a:off x="-23838" y="5100049"/>
              <a:ext cx="2082597" cy="88521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4952 h 9952"/>
                <a:gd name="connsiteX1" fmla="*/ 5033 w 10000"/>
                <a:gd name="connsiteY1" fmla="*/ 0 h 9952"/>
                <a:gd name="connsiteX2" fmla="*/ 10000 w 10000"/>
                <a:gd name="connsiteY2" fmla="*/ 4952 h 9952"/>
                <a:gd name="connsiteX3" fmla="*/ 5000 w 10000"/>
                <a:gd name="connsiteY3" fmla="*/ 9952 h 9952"/>
                <a:gd name="connsiteX4" fmla="*/ 0 w 10000"/>
                <a:gd name="connsiteY4" fmla="*/ 4952 h 9952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3534 h 8558"/>
                <a:gd name="connsiteX1" fmla="*/ 5066 w 10000"/>
                <a:gd name="connsiteY1" fmla="*/ 0 h 8558"/>
                <a:gd name="connsiteX2" fmla="*/ 10000 w 10000"/>
                <a:gd name="connsiteY2" fmla="*/ 3534 h 8558"/>
                <a:gd name="connsiteX3" fmla="*/ 5000 w 10000"/>
                <a:gd name="connsiteY3" fmla="*/ 8558 h 8558"/>
                <a:gd name="connsiteX4" fmla="*/ 0 w 10000"/>
                <a:gd name="connsiteY4" fmla="*/ 3534 h 8558"/>
                <a:gd name="connsiteX0" fmla="*/ 0 w 10000"/>
                <a:gd name="connsiteY0" fmla="*/ 4129 h 6517"/>
                <a:gd name="connsiteX1" fmla="*/ 5066 w 10000"/>
                <a:gd name="connsiteY1" fmla="*/ 0 h 6517"/>
                <a:gd name="connsiteX2" fmla="*/ 10000 w 10000"/>
                <a:gd name="connsiteY2" fmla="*/ 4129 h 6517"/>
                <a:gd name="connsiteX3" fmla="*/ 5066 w 10000"/>
                <a:gd name="connsiteY3" fmla="*/ 6517 h 6517"/>
                <a:gd name="connsiteX4" fmla="*/ 0 w 10000"/>
                <a:gd name="connsiteY4" fmla="*/ 4129 h 6517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57"/>
                <a:gd name="connsiteX1" fmla="*/ 5066 w 10000"/>
                <a:gd name="connsiteY1" fmla="*/ 0 h 10057"/>
                <a:gd name="connsiteX2" fmla="*/ 10000 w 10000"/>
                <a:gd name="connsiteY2" fmla="*/ 6336 h 10057"/>
                <a:gd name="connsiteX3" fmla="*/ 5066 w 10000"/>
                <a:gd name="connsiteY3" fmla="*/ 10000 h 10057"/>
                <a:gd name="connsiteX4" fmla="*/ 0 w 10000"/>
                <a:gd name="connsiteY4" fmla="*/ 6336 h 10057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97"/>
                <a:gd name="connsiteX1" fmla="*/ 5066 w 10000"/>
                <a:gd name="connsiteY1" fmla="*/ 0 h 10097"/>
                <a:gd name="connsiteX2" fmla="*/ 10000 w 10000"/>
                <a:gd name="connsiteY2" fmla="*/ 6336 h 10097"/>
                <a:gd name="connsiteX3" fmla="*/ 5066 w 10000"/>
                <a:gd name="connsiteY3" fmla="*/ 10000 h 10097"/>
                <a:gd name="connsiteX4" fmla="*/ 0 w 10000"/>
                <a:gd name="connsiteY4" fmla="*/ 6336 h 10097"/>
                <a:gd name="connsiteX0" fmla="*/ 0 w 9935"/>
                <a:gd name="connsiteY0" fmla="*/ 5434 h 10067"/>
                <a:gd name="connsiteX1" fmla="*/ 5001 w 9935"/>
                <a:gd name="connsiteY1" fmla="*/ 0 h 10067"/>
                <a:gd name="connsiteX2" fmla="*/ 9935 w 9935"/>
                <a:gd name="connsiteY2" fmla="*/ 6336 h 10067"/>
                <a:gd name="connsiteX3" fmla="*/ 5001 w 9935"/>
                <a:gd name="connsiteY3" fmla="*/ 10000 h 10067"/>
                <a:gd name="connsiteX4" fmla="*/ 0 w 9935"/>
                <a:gd name="connsiteY4" fmla="*/ 5434 h 10067"/>
                <a:gd name="connsiteX0" fmla="*/ 0 w 10000"/>
                <a:gd name="connsiteY0" fmla="*/ 2622 h 7224"/>
                <a:gd name="connsiteX1" fmla="*/ 5067 w 10000"/>
                <a:gd name="connsiteY1" fmla="*/ 0 h 7224"/>
                <a:gd name="connsiteX2" fmla="*/ 10000 w 10000"/>
                <a:gd name="connsiteY2" fmla="*/ 3518 h 7224"/>
                <a:gd name="connsiteX3" fmla="*/ 5034 w 10000"/>
                <a:gd name="connsiteY3" fmla="*/ 7157 h 7224"/>
                <a:gd name="connsiteX4" fmla="*/ 0 w 10000"/>
                <a:gd name="connsiteY4" fmla="*/ 2622 h 7224"/>
                <a:gd name="connsiteX0" fmla="*/ 0 w 10000"/>
                <a:gd name="connsiteY0" fmla="*/ 7225 h 13595"/>
                <a:gd name="connsiteX1" fmla="*/ 5264 w 10000"/>
                <a:gd name="connsiteY1" fmla="*/ 0 h 13595"/>
                <a:gd name="connsiteX2" fmla="*/ 10000 w 10000"/>
                <a:gd name="connsiteY2" fmla="*/ 8465 h 13595"/>
                <a:gd name="connsiteX3" fmla="*/ 5034 w 10000"/>
                <a:gd name="connsiteY3" fmla="*/ 13502 h 13595"/>
                <a:gd name="connsiteX4" fmla="*/ 0 w 10000"/>
                <a:gd name="connsiteY4" fmla="*/ 7225 h 13595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357"/>
                <a:gd name="connsiteX1" fmla="*/ 5264 w 10000"/>
                <a:gd name="connsiteY1" fmla="*/ 0 h 16357"/>
                <a:gd name="connsiteX2" fmla="*/ 10000 w 10000"/>
                <a:gd name="connsiteY2" fmla="*/ 8465 h 16357"/>
                <a:gd name="connsiteX3" fmla="*/ 5822 w 10000"/>
                <a:gd name="connsiteY3" fmla="*/ 16353 h 16357"/>
                <a:gd name="connsiteX4" fmla="*/ 0 w 10000"/>
                <a:gd name="connsiteY4" fmla="*/ 7225 h 16357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6134"/>
                <a:gd name="connsiteX1" fmla="*/ 5264 w 10066"/>
                <a:gd name="connsiteY1" fmla="*/ 25 h 16134"/>
                <a:gd name="connsiteX2" fmla="*/ 10066 w 10066"/>
                <a:gd name="connsiteY2" fmla="*/ 8738 h 16134"/>
                <a:gd name="connsiteX3" fmla="*/ 5329 w 10066"/>
                <a:gd name="connsiteY3" fmla="*/ 16130 h 16134"/>
                <a:gd name="connsiteX4" fmla="*/ 0 w 10066"/>
                <a:gd name="connsiteY4" fmla="*/ 6754 h 16134"/>
                <a:gd name="connsiteX0" fmla="*/ 0 w 10066"/>
                <a:gd name="connsiteY0" fmla="*/ 6754 h 16130"/>
                <a:gd name="connsiteX1" fmla="*/ 5264 w 10066"/>
                <a:gd name="connsiteY1" fmla="*/ 25 h 16130"/>
                <a:gd name="connsiteX2" fmla="*/ 10066 w 10066"/>
                <a:gd name="connsiteY2" fmla="*/ 8738 h 16130"/>
                <a:gd name="connsiteX3" fmla="*/ 5329 w 10066"/>
                <a:gd name="connsiteY3" fmla="*/ 16130 h 16130"/>
                <a:gd name="connsiteX4" fmla="*/ 0 w 10066"/>
                <a:gd name="connsiteY4" fmla="*/ 6754 h 16130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49"/>
                <a:gd name="connsiteX1" fmla="*/ 5264 w 10066"/>
                <a:gd name="connsiteY1" fmla="*/ 20 h 16149"/>
                <a:gd name="connsiteX2" fmla="*/ 10066 w 10066"/>
                <a:gd name="connsiteY2" fmla="*/ 8733 h 16149"/>
                <a:gd name="connsiteX3" fmla="*/ 5329 w 10066"/>
                <a:gd name="connsiteY3" fmla="*/ 16125 h 16149"/>
                <a:gd name="connsiteX4" fmla="*/ 0 w 10066"/>
                <a:gd name="connsiteY4" fmla="*/ 6749 h 1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6" h="16149">
                  <a:moveTo>
                    <a:pt x="0" y="6749"/>
                  </a:moveTo>
                  <a:cubicBezTo>
                    <a:pt x="1162" y="3554"/>
                    <a:pt x="2945" y="-304"/>
                    <a:pt x="5264" y="20"/>
                  </a:cubicBezTo>
                  <a:cubicBezTo>
                    <a:pt x="7457" y="1164"/>
                    <a:pt x="8957" y="4892"/>
                    <a:pt x="10066" y="8733"/>
                  </a:cubicBezTo>
                  <a:cubicBezTo>
                    <a:pt x="8903" y="12767"/>
                    <a:pt x="7480" y="16489"/>
                    <a:pt x="5329" y="16125"/>
                  </a:cubicBezTo>
                  <a:cubicBezTo>
                    <a:pt x="2697" y="15577"/>
                    <a:pt x="944" y="9823"/>
                    <a:pt x="0" y="6749"/>
                  </a:cubicBezTo>
                  <a:close/>
                </a:path>
              </a:pathLst>
            </a:custGeom>
            <a:solidFill>
              <a:schemeClr val="accent2">
                <a:alpha val="60000"/>
              </a:schemeClr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8" name="Beslissing 1">
              <a:extLst>
                <a:ext uri="{FF2B5EF4-FFF2-40B4-BE49-F238E27FC236}">
                  <a16:creationId xmlns:a16="http://schemas.microsoft.com/office/drawing/2014/main" id="{9C42D367-32C2-F161-F9A2-8C4A616B337A}"/>
                </a:ext>
              </a:extLst>
            </p:cNvPr>
            <p:cNvSpPr/>
            <p:nvPr userDrawn="1"/>
          </p:nvSpPr>
          <p:spPr>
            <a:xfrm rot="18866475">
              <a:off x="-309802" y="5128839"/>
              <a:ext cx="1444765" cy="614099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4952 h 9952"/>
                <a:gd name="connsiteX1" fmla="*/ 5033 w 10000"/>
                <a:gd name="connsiteY1" fmla="*/ 0 h 9952"/>
                <a:gd name="connsiteX2" fmla="*/ 10000 w 10000"/>
                <a:gd name="connsiteY2" fmla="*/ 4952 h 9952"/>
                <a:gd name="connsiteX3" fmla="*/ 5000 w 10000"/>
                <a:gd name="connsiteY3" fmla="*/ 9952 h 9952"/>
                <a:gd name="connsiteX4" fmla="*/ 0 w 10000"/>
                <a:gd name="connsiteY4" fmla="*/ 4952 h 9952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3534 h 8558"/>
                <a:gd name="connsiteX1" fmla="*/ 5066 w 10000"/>
                <a:gd name="connsiteY1" fmla="*/ 0 h 8558"/>
                <a:gd name="connsiteX2" fmla="*/ 10000 w 10000"/>
                <a:gd name="connsiteY2" fmla="*/ 3534 h 8558"/>
                <a:gd name="connsiteX3" fmla="*/ 5000 w 10000"/>
                <a:gd name="connsiteY3" fmla="*/ 8558 h 8558"/>
                <a:gd name="connsiteX4" fmla="*/ 0 w 10000"/>
                <a:gd name="connsiteY4" fmla="*/ 3534 h 8558"/>
                <a:gd name="connsiteX0" fmla="*/ 0 w 10000"/>
                <a:gd name="connsiteY0" fmla="*/ 4129 h 6517"/>
                <a:gd name="connsiteX1" fmla="*/ 5066 w 10000"/>
                <a:gd name="connsiteY1" fmla="*/ 0 h 6517"/>
                <a:gd name="connsiteX2" fmla="*/ 10000 w 10000"/>
                <a:gd name="connsiteY2" fmla="*/ 4129 h 6517"/>
                <a:gd name="connsiteX3" fmla="*/ 5066 w 10000"/>
                <a:gd name="connsiteY3" fmla="*/ 6517 h 6517"/>
                <a:gd name="connsiteX4" fmla="*/ 0 w 10000"/>
                <a:gd name="connsiteY4" fmla="*/ 4129 h 6517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57"/>
                <a:gd name="connsiteX1" fmla="*/ 5066 w 10000"/>
                <a:gd name="connsiteY1" fmla="*/ 0 h 10057"/>
                <a:gd name="connsiteX2" fmla="*/ 10000 w 10000"/>
                <a:gd name="connsiteY2" fmla="*/ 6336 h 10057"/>
                <a:gd name="connsiteX3" fmla="*/ 5066 w 10000"/>
                <a:gd name="connsiteY3" fmla="*/ 10000 h 10057"/>
                <a:gd name="connsiteX4" fmla="*/ 0 w 10000"/>
                <a:gd name="connsiteY4" fmla="*/ 6336 h 10057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97"/>
                <a:gd name="connsiteX1" fmla="*/ 5066 w 10000"/>
                <a:gd name="connsiteY1" fmla="*/ 0 h 10097"/>
                <a:gd name="connsiteX2" fmla="*/ 10000 w 10000"/>
                <a:gd name="connsiteY2" fmla="*/ 6336 h 10097"/>
                <a:gd name="connsiteX3" fmla="*/ 5066 w 10000"/>
                <a:gd name="connsiteY3" fmla="*/ 10000 h 10097"/>
                <a:gd name="connsiteX4" fmla="*/ 0 w 10000"/>
                <a:gd name="connsiteY4" fmla="*/ 6336 h 10097"/>
                <a:gd name="connsiteX0" fmla="*/ 0 w 9935"/>
                <a:gd name="connsiteY0" fmla="*/ 5434 h 10067"/>
                <a:gd name="connsiteX1" fmla="*/ 5001 w 9935"/>
                <a:gd name="connsiteY1" fmla="*/ 0 h 10067"/>
                <a:gd name="connsiteX2" fmla="*/ 9935 w 9935"/>
                <a:gd name="connsiteY2" fmla="*/ 6336 h 10067"/>
                <a:gd name="connsiteX3" fmla="*/ 5001 w 9935"/>
                <a:gd name="connsiteY3" fmla="*/ 10000 h 10067"/>
                <a:gd name="connsiteX4" fmla="*/ 0 w 9935"/>
                <a:gd name="connsiteY4" fmla="*/ 5434 h 10067"/>
                <a:gd name="connsiteX0" fmla="*/ 0 w 10000"/>
                <a:gd name="connsiteY0" fmla="*/ 2622 h 7224"/>
                <a:gd name="connsiteX1" fmla="*/ 5067 w 10000"/>
                <a:gd name="connsiteY1" fmla="*/ 0 h 7224"/>
                <a:gd name="connsiteX2" fmla="*/ 10000 w 10000"/>
                <a:gd name="connsiteY2" fmla="*/ 3518 h 7224"/>
                <a:gd name="connsiteX3" fmla="*/ 5034 w 10000"/>
                <a:gd name="connsiteY3" fmla="*/ 7157 h 7224"/>
                <a:gd name="connsiteX4" fmla="*/ 0 w 10000"/>
                <a:gd name="connsiteY4" fmla="*/ 2622 h 7224"/>
                <a:gd name="connsiteX0" fmla="*/ 0 w 10000"/>
                <a:gd name="connsiteY0" fmla="*/ 7225 h 13595"/>
                <a:gd name="connsiteX1" fmla="*/ 5264 w 10000"/>
                <a:gd name="connsiteY1" fmla="*/ 0 h 13595"/>
                <a:gd name="connsiteX2" fmla="*/ 10000 w 10000"/>
                <a:gd name="connsiteY2" fmla="*/ 8465 h 13595"/>
                <a:gd name="connsiteX3" fmla="*/ 5034 w 10000"/>
                <a:gd name="connsiteY3" fmla="*/ 13502 h 13595"/>
                <a:gd name="connsiteX4" fmla="*/ 0 w 10000"/>
                <a:gd name="connsiteY4" fmla="*/ 7225 h 13595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357"/>
                <a:gd name="connsiteX1" fmla="*/ 5264 w 10000"/>
                <a:gd name="connsiteY1" fmla="*/ 0 h 16357"/>
                <a:gd name="connsiteX2" fmla="*/ 10000 w 10000"/>
                <a:gd name="connsiteY2" fmla="*/ 8465 h 16357"/>
                <a:gd name="connsiteX3" fmla="*/ 5822 w 10000"/>
                <a:gd name="connsiteY3" fmla="*/ 16353 h 16357"/>
                <a:gd name="connsiteX4" fmla="*/ 0 w 10000"/>
                <a:gd name="connsiteY4" fmla="*/ 7225 h 16357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6134"/>
                <a:gd name="connsiteX1" fmla="*/ 5264 w 10066"/>
                <a:gd name="connsiteY1" fmla="*/ 25 h 16134"/>
                <a:gd name="connsiteX2" fmla="*/ 10066 w 10066"/>
                <a:gd name="connsiteY2" fmla="*/ 8738 h 16134"/>
                <a:gd name="connsiteX3" fmla="*/ 5329 w 10066"/>
                <a:gd name="connsiteY3" fmla="*/ 16130 h 16134"/>
                <a:gd name="connsiteX4" fmla="*/ 0 w 10066"/>
                <a:gd name="connsiteY4" fmla="*/ 6754 h 16134"/>
                <a:gd name="connsiteX0" fmla="*/ 0 w 10066"/>
                <a:gd name="connsiteY0" fmla="*/ 6754 h 16130"/>
                <a:gd name="connsiteX1" fmla="*/ 5264 w 10066"/>
                <a:gd name="connsiteY1" fmla="*/ 25 h 16130"/>
                <a:gd name="connsiteX2" fmla="*/ 10066 w 10066"/>
                <a:gd name="connsiteY2" fmla="*/ 8738 h 16130"/>
                <a:gd name="connsiteX3" fmla="*/ 5329 w 10066"/>
                <a:gd name="connsiteY3" fmla="*/ 16130 h 16130"/>
                <a:gd name="connsiteX4" fmla="*/ 0 w 10066"/>
                <a:gd name="connsiteY4" fmla="*/ 6754 h 16130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49"/>
                <a:gd name="connsiteX1" fmla="*/ 5264 w 10066"/>
                <a:gd name="connsiteY1" fmla="*/ 20 h 16149"/>
                <a:gd name="connsiteX2" fmla="*/ 10066 w 10066"/>
                <a:gd name="connsiteY2" fmla="*/ 8733 h 16149"/>
                <a:gd name="connsiteX3" fmla="*/ 5329 w 10066"/>
                <a:gd name="connsiteY3" fmla="*/ 16125 h 16149"/>
                <a:gd name="connsiteX4" fmla="*/ 0 w 10066"/>
                <a:gd name="connsiteY4" fmla="*/ 6749 h 1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6" h="16149">
                  <a:moveTo>
                    <a:pt x="0" y="6749"/>
                  </a:moveTo>
                  <a:cubicBezTo>
                    <a:pt x="1162" y="3554"/>
                    <a:pt x="2945" y="-304"/>
                    <a:pt x="5264" y="20"/>
                  </a:cubicBezTo>
                  <a:cubicBezTo>
                    <a:pt x="7457" y="1164"/>
                    <a:pt x="8957" y="4892"/>
                    <a:pt x="10066" y="8733"/>
                  </a:cubicBezTo>
                  <a:cubicBezTo>
                    <a:pt x="8903" y="12767"/>
                    <a:pt x="7480" y="16489"/>
                    <a:pt x="5329" y="16125"/>
                  </a:cubicBezTo>
                  <a:cubicBezTo>
                    <a:pt x="2697" y="15577"/>
                    <a:pt x="944" y="9823"/>
                    <a:pt x="0" y="6749"/>
                  </a:cubicBezTo>
                  <a:close/>
                </a:path>
              </a:pathLst>
            </a:custGeom>
            <a:solidFill>
              <a:srgbClr val="FFB32D">
                <a:alpha val="50000"/>
              </a:srgbClr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5" name="Beslissing 1">
              <a:extLst>
                <a:ext uri="{FF2B5EF4-FFF2-40B4-BE49-F238E27FC236}">
                  <a16:creationId xmlns:a16="http://schemas.microsoft.com/office/drawing/2014/main" id="{B41AEB2B-DDB4-731E-A5FD-01CA2E3A69B8}"/>
                </a:ext>
              </a:extLst>
            </p:cNvPr>
            <p:cNvSpPr/>
            <p:nvPr userDrawn="1"/>
          </p:nvSpPr>
          <p:spPr>
            <a:xfrm rot="19724741">
              <a:off x="602216" y="5883527"/>
              <a:ext cx="1354499" cy="507686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4952 h 9952"/>
                <a:gd name="connsiteX1" fmla="*/ 5033 w 10000"/>
                <a:gd name="connsiteY1" fmla="*/ 0 h 9952"/>
                <a:gd name="connsiteX2" fmla="*/ 10000 w 10000"/>
                <a:gd name="connsiteY2" fmla="*/ 4952 h 9952"/>
                <a:gd name="connsiteX3" fmla="*/ 5000 w 10000"/>
                <a:gd name="connsiteY3" fmla="*/ 9952 h 9952"/>
                <a:gd name="connsiteX4" fmla="*/ 0 w 10000"/>
                <a:gd name="connsiteY4" fmla="*/ 4952 h 9952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3534 h 8558"/>
                <a:gd name="connsiteX1" fmla="*/ 5066 w 10000"/>
                <a:gd name="connsiteY1" fmla="*/ 0 h 8558"/>
                <a:gd name="connsiteX2" fmla="*/ 10000 w 10000"/>
                <a:gd name="connsiteY2" fmla="*/ 3534 h 8558"/>
                <a:gd name="connsiteX3" fmla="*/ 5000 w 10000"/>
                <a:gd name="connsiteY3" fmla="*/ 8558 h 8558"/>
                <a:gd name="connsiteX4" fmla="*/ 0 w 10000"/>
                <a:gd name="connsiteY4" fmla="*/ 3534 h 8558"/>
                <a:gd name="connsiteX0" fmla="*/ 0 w 10000"/>
                <a:gd name="connsiteY0" fmla="*/ 4129 h 6517"/>
                <a:gd name="connsiteX1" fmla="*/ 5066 w 10000"/>
                <a:gd name="connsiteY1" fmla="*/ 0 h 6517"/>
                <a:gd name="connsiteX2" fmla="*/ 10000 w 10000"/>
                <a:gd name="connsiteY2" fmla="*/ 4129 h 6517"/>
                <a:gd name="connsiteX3" fmla="*/ 5066 w 10000"/>
                <a:gd name="connsiteY3" fmla="*/ 6517 h 6517"/>
                <a:gd name="connsiteX4" fmla="*/ 0 w 10000"/>
                <a:gd name="connsiteY4" fmla="*/ 4129 h 6517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57"/>
                <a:gd name="connsiteX1" fmla="*/ 5066 w 10000"/>
                <a:gd name="connsiteY1" fmla="*/ 0 h 10057"/>
                <a:gd name="connsiteX2" fmla="*/ 10000 w 10000"/>
                <a:gd name="connsiteY2" fmla="*/ 6336 h 10057"/>
                <a:gd name="connsiteX3" fmla="*/ 5066 w 10000"/>
                <a:gd name="connsiteY3" fmla="*/ 10000 h 10057"/>
                <a:gd name="connsiteX4" fmla="*/ 0 w 10000"/>
                <a:gd name="connsiteY4" fmla="*/ 6336 h 10057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97"/>
                <a:gd name="connsiteX1" fmla="*/ 5066 w 10000"/>
                <a:gd name="connsiteY1" fmla="*/ 0 h 10097"/>
                <a:gd name="connsiteX2" fmla="*/ 10000 w 10000"/>
                <a:gd name="connsiteY2" fmla="*/ 6336 h 10097"/>
                <a:gd name="connsiteX3" fmla="*/ 5066 w 10000"/>
                <a:gd name="connsiteY3" fmla="*/ 10000 h 10097"/>
                <a:gd name="connsiteX4" fmla="*/ 0 w 10000"/>
                <a:gd name="connsiteY4" fmla="*/ 6336 h 10097"/>
                <a:gd name="connsiteX0" fmla="*/ 0 w 9935"/>
                <a:gd name="connsiteY0" fmla="*/ 5434 h 10067"/>
                <a:gd name="connsiteX1" fmla="*/ 5001 w 9935"/>
                <a:gd name="connsiteY1" fmla="*/ 0 h 10067"/>
                <a:gd name="connsiteX2" fmla="*/ 9935 w 9935"/>
                <a:gd name="connsiteY2" fmla="*/ 6336 h 10067"/>
                <a:gd name="connsiteX3" fmla="*/ 5001 w 9935"/>
                <a:gd name="connsiteY3" fmla="*/ 10000 h 10067"/>
                <a:gd name="connsiteX4" fmla="*/ 0 w 9935"/>
                <a:gd name="connsiteY4" fmla="*/ 5434 h 10067"/>
                <a:gd name="connsiteX0" fmla="*/ 0 w 10000"/>
                <a:gd name="connsiteY0" fmla="*/ 2622 h 7224"/>
                <a:gd name="connsiteX1" fmla="*/ 5067 w 10000"/>
                <a:gd name="connsiteY1" fmla="*/ 0 h 7224"/>
                <a:gd name="connsiteX2" fmla="*/ 10000 w 10000"/>
                <a:gd name="connsiteY2" fmla="*/ 3518 h 7224"/>
                <a:gd name="connsiteX3" fmla="*/ 5034 w 10000"/>
                <a:gd name="connsiteY3" fmla="*/ 7157 h 7224"/>
                <a:gd name="connsiteX4" fmla="*/ 0 w 10000"/>
                <a:gd name="connsiteY4" fmla="*/ 2622 h 7224"/>
                <a:gd name="connsiteX0" fmla="*/ 0 w 10000"/>
                <a:gd name="connsiteY0" fmla="*/ 7225 h 13595"/>
                <a:gd name="connsiteX1" fmla="*/ 5264 w 10000"/>
                <a:gd name="connsiteY1" fmla="*/ 0 h 13595"/>
                <a:gd name="connsiteX2" fmla="*/ 10000 w 10000"/>
                <a:gd name="connsiteY2" fmla="*/ 8465 h 13595"/>
                <a:gd name="connsiteX3" fmla="*/ 5034 w 10000"/>
                <a:gd name="connsiteY3" fmla="*/ 13502 h 13595"/>
                <a:gd name="connsiteX4" fmla="*/ 0 w 10000"/>
                <a:gd name="connsiteY4" fmla="*/ 7225 h 13595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357"/>
                <a:gd name="connsiteX1" fmla="*/ 5264 w 10000"/>
                <a:gd name="connsiteY1" fmla="*/ 0 h 16357"/>
                <a:gd name="connsiteX2" fmla="*/ 10000 w 10000"/>
                <a:gd name="connsiteY2" fmla="*/ 8465 h 16357"/>
                <a:gd name="connsiteX3" fmla="*/ 5822 w 10000"/>
                <a:gd name="connsiteY3" fmla="*/ 16353 h 16357"/>
                <a:gd name="connsiteX4" fmla="*/ 0 w 10000"/>
                <a:gd name="connsiteY4" fmla="*/ 7225 h 16357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6134"/>
                <a:gd name="connsiteX1" fmla="*/ 5264 w 10066"/>
                <a:gd name="connsiteY1" fmla="*/ 25 h 16134"/>
                <a:gd name="connsiteX2" fmla="*/ 10066 w 10066"/>
                <a:gd name="connsiteY2" fmla="*/ 8738 h 16134"/>
                <a:gd name="connsiteX3" fmla="*/ 5329 w 10066"/>
                <a:gd name="connsiteY3" fmla="*/ 16130 h 16134"/>
                <a:gd name="connsiteX4" fmla="*/ 0 w 10066"/>
                <a:gd name="connsiteY4" fmla="*/ 6754 h 16134"/>
                <a:gd name="connsiteX0" fmla="*/ 0 w 10066"/>
                <a:gd name="connsiteY0" fmla="*/ 6754 h 16130"/>
                <a:gd name="connsiteX1" fmla="*/ 5264 w 10066"/>
                <a:gd name="connsiteY1" fmla="*/ 25 h 16130"/>
                <a:gd name="connsiteX2" fmla="*/ 10066 w 10066"/>
                <a:gd name="connsiteY2" fmla="*/ 8738 h 16130"/>
                <a:gd name="connsiteX3" fmla="*/ 5329 w 10066"/>
                <a:gd name="connsiteY3" fmla="*/ 16130 h 16130"/>
                <a:gd name="connsiteX4" fmla="*/ 0 w 10066"/>
                <a:gd name="connsiteY4" fmla="*/ 6754 h 16130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49"/>
                <a:gd name="connsiteX1" fmla="*/ 5264 w 10066"/>
                <a:gd name="connsiteY1" fmla="*/ 20 h 16149"/>
                <a:gd name="connsiteX2" fmla="*/ 10066 w 10066"/>
                <a:gd name="connsiteY2" fmla="*/ 8733 h 16149"/>
                <a:gd name="connsiteX3" fmla="*/ 5329 w 10066"/>
                <a:gd name="connsiteY3" fmla="*/ 16125 h 16149"/>
                <a:gd name="connsiteX4" fmla="*/ 0 w 10066"/>
                <a:gd name="connsiteY4" fmla="*/ 6749 h 1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6" h="16149">
                  <a:moveTo>
                    <a:pt x="0" y="6749"/>
                  </a:moveTo>
                  <a:cubicBezTo>
                    <a:pt x="1162" y="3554"/>
                    <a:pt x="2945" y="-304"/>
                    <a:pt x="5264" y="20"/>
                  </a:cubicBezTo>
                  <a:cubicBezTo>
                    <a:pt x="7457" y="1164"/>
                    <a:pt x="8957" y="4892"/>
                    <a:pt x="10066" y="8733"/>
                  </a:cubicBezTo>
                  <a:cubicBezTo>
                    <a:pt x="8903" y="12767"/>
                    <a:pt x="7480" y="16489"/>
                    <a:pt x="5329" y="16125"/>
                  </a:cubicBezTo>
                  <a:cubicBezTo>
                    <a:pt x="2697" y="15577"/>
                    <a:pt x="944" y="9823"/>
                    <a:pt x="0" y="6749"/>
                  </a:cubicBezTo>
                  <a:close/>
                </a:path>
              </a:pathLst>
            </a:custGeom>
            <a:solidFill>
              <a:srgbClr val="F73C2E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12" name="Beslissing 1">
              <a:extLst>
                <a:ext uri="{FF2B5EF4-FFF2-40B4-BE49-F238E27FC236}">
                  <a16:creationId xmlns:a16="http://schemas.microsoft.com/office/drawing/2014/main" id="{BCC0B5E2-D258-66FD-B14A-D2074A87E18A}"/>
                </a:ext>
              </a:extLst>
            </p:cNvPr>
            <p:cNvSpPr/>
            <p:nvPr userDrawn="1"/>
          </p:nvSpPr>
          <p:spPr>
            <a:xfrm>
              <a:off x="568800" y="6454426"/>
              <a:ext cx="2082597" cy="88521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4952 h 9952"/>
                <a:gd name="connsiteX1" fmla="*/ 5033 w 10000"/>
                <a:gd name="connsiteY1" fmla="*/ 0 h 9952"/>
                <a:gd name="connsiteX2" fmla="*/ 10000 w 10000"/>
                <a:gd name="connsiteY2" fmla="*/ 4952 h 9952"/>
                <a:gd name="connsiteX3" fmla="*/ 5000 w 10000"/>
                <a:gd name="connsiteY3" fmla="*/ 9952 h 9952"/>
                <a:gd name="connsiteX4" fmla="*/ 0 w 10000"/>
                <a:gd name="connsiteY4" fmla="*/ 4952 h 9952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3534 h 8558"/>
                <a:gd name="connsiteX1" fmla="*/ 5066 w 10000"/>
                <a:gd name="connsiteY1" fmla="*/ 0 h 8558"/>
                <a:gd name="connsiteX2" fmla="*/ 10000 w 10000"/>
                <a:gd name="connsiteY2" fmla="*/ 3534 h 8558"/>
                <a:gd name="connsiteX3" fmla="*/ 5000 w 10000"/>
                <a:gd name="connsiteY3" fmla="*/ 8558 h 8558"/>
                <a:gd name="connsiteX4" fmla="*/ 0 w 10000"/>
                <a:gd name="connsiteY4" fmla="*/ 3534 h 8558"/>
                <a:gd name="connsiteX0" fmla="*/ 0 w 10000"/>
                <a:gd name="connsiteY0" fmla="*/ 4129 h 6517"/>
                <a:gd name="connsiteX1" fmla="*/ 5066 w 10000"/>
                <a:gd name="connsiteY1" fmla="*/ 0 h 6517"/>
                <a:gd name="connsiteX2" fmla="*/ 10000 w 10000"/>
                <a:gd name="connsiteY2" fmla="*/ 4129 h 6517"/>
                <a:gd name="connsiteX3" fmla="*/ 5066 w 10000"/>
                <a:gd name="connsiteY3" fmla="*/ 6517 h 6517"/>
                <a:gd name="connsiteX4" fmla="*/ 0 w 10000"/>
                <a:gd name="connsiteY4" fmla="*/ 4129 h 6517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57"/>
                <a:gd name="connsiteX1" fmla="*/ 5066 w 10000"/>
                <a:gd name="connsiteY1" fmla="*/ 0 h 10057"/>
                <a:gd name="connsiteX2" fmla="*/ 10000 w 10000"/>
                <a:gd name="connsiteY2" fmla="*/ 6336 h 10057"/>
                <a:gd name="connsiteX3" fmla="*/ 5066 w 10000"/>
                <a:gd name="connsiteY3" fmla="*/ 10000 h 10057"/>
                <a:gd name="connsiteX4" fmla="*/ 0 w 10000"/>
                <a:gd name="connsiteY4" fmla="*/ 6336 h 10057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97"/>
                <a:gd name="connsiteX1" fmla="*/ 5066 w 10000"/>
                <a:gd name="connsiteY1" fmla="*/ 0 h 10097"/>
                <a:gd name="connsiteX2" fmla="*/ 10000 w 10000"/>
                <a:gd name="connsiteY2" fmla="*/ 6336 h 10097"/>
                <a:gd name="connsiteX3" fmla="*/ 5066 w 10000"/>
                <a:gd name="connsiteY3" fmla="*/ 10000 h 10097"/>
                <a:gd name="connsiteX4" fmla="*/ 0 w 10000"/>
                <a:gd name="connsiteY4" fmla="*/ 6336 h 10097"/>
                <a:gd name="connsiteX0" fmla="*/ 0 w 9935"/>
                <a:gd name="connsiteY0" fmla="*/ 5434 h 10067"/>
                <a:gd name="connsiteX1" fmla="*/ 5001 w 9935"/>
                <a:gd name="connsiteY1" fmla="*/ 0 h 10067"/>
                <a:gd name="connsiteX2" fmla="*/ 9935 w 9935"/>
                <a:gd name="connsiteY2" fmla="*/ 6336 h 10067"/>
                <a:gd name="connsiteX3" fmla="*/ 5001 w 9935"/>
                <a:gd name="connsiteY3" fmla="*/ 10000 h 10067"/>
                <a:gd name="connsiteX4" fmla="*/ 0 w 9935"/>
                <a:gd name="connsiteY4" fmla="*/ 5434 h 10067"/>
                <a:gd name="connsiteX0" fmla="*/ 0 w 10000"/>
                <a:gd name="connsiteY0" fmla="*/ 2622 h 7224"/>
                <a:gd name="connsiteX1" fmla="*/ 5067 w 10000"/>
                <a:gd name="connsiteY1" fmla="*/ 0 h 7224"/>
                <a:gd name="connsiteX2" fmla="*/ 10000 w 10000"/>
                <a:gd name="connsiteY2" fmla="*/ 3518 h 7224"/>
                <a:gd name="connsiteX3" fmla="*/ 5034 w 10000"/>
                <a:gd name="connsiteY3" fmla="*/ 7157 h 7224"/>
                <a:gd name="connsiteX4" fmla="*/ 0 w 10000"/>
                <a:gd name="connsiteY4" fmla="*/ 2622 h 7224"/>
                <a:gd name="connsiteX0" fmla="*/ 0 w 10000"/>
                <a:gd name="connsiteY0" fmla="*/ 7225 h 13595"/>
                <a:gd name="connsiteX1" fmla="*/ 5264 w 10000"/>
                <a:gd name="connsiteY1" fmla="*/ 0 h 13595"/>
                <a:gd name="connsiteX2" fmla="*/ 10000 w 10000"/>
                <a:gd name="connsiteY2" fmla="*/ 8465 h 13595"/>
                <a:gd name="connsiteX3" fmla="*/ 5034 w 10000"/>
                <a:gd name="connsiteY3" fmla="*/ 13502 h 13595"/>
                <a:gd name="connsiteX4" fmla="*/ 0 w 10000"/>
                <a:gd name="connsiteY4" fmla="*/ 7225 h 13595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357"/>
                <a:gd name="connsiteX1" fmla="*/ 5264 w 10000"/>
                <a:gd name="connsiteY1" fmla="*/ 0 h 16357"/>
                <a:gd name="connsiteX2" fmla="*/ 10000 w 10000"/>
                <a:gd name="connsiteY2" fmla="*/ 8465 h 16357"/>
                <a:gd name="connsiteX3" fmla="*/ 5822 w 10000"/>
                <a:gd name="connsiteY3" fmla="*/ 16353 h 16357"/>
                <a:gd name="connsiteX4" fmla="*/ 0 w 10000"/>
                <a:gd name="connsiteY4" fmla="*/ 7225 h 16357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6134"/>
                <a:gd name="connsiteX1" fmla="*/ 5264 w 10066"/>
                <a:gd name="connsiteY1" fmla="*/ 25 h 16134"/>
                <a:gd name="connsiteX2" fmla="*/ 10066 w 10066"/>
                <a:gd name="connsiteY2" fmla="*/ 8738 h 16134"/>
                <a:gd name="connsiteX3" fmla="*/ 5329 w 10066"/>
                <a:gd name="connsiteY3" fmla="*/ 16130 h 16134"/>
                <a:gd name="connsiteX4" fmla="*/ 0 w 10066"/>
                <a:gd name="connsiteY4" fmla="*/ 6754 h 16134"/>
                <a:gd name="connsiteX0" fmla="*/ 0 w 10066"/>
                <a:gd name="connsiteY0" fmla="*/ 6754 h 16130"/>
                <a:gd name="connsiteX1" fmla="*/ 5264 w 10066"/>
                <a:gd name="connsiteY1" fmla="*/ 25 h 16130"/>
                <a:gd name="connsiteX2" fmla="*/ 10066 w 10066"/>
                <a:gd name="connsiteY2" fmla="*/ 8738 h 16130"/>
                <a:gd name="connsiteX3" fmla="*/ 5329 w 10066"/>
                <a:gd name="connsiteY3" fmla="*/ 16130 h 16130"/>
                <a:gd name="connsiteX4" fmla="*/ 0 w 10066"/>
                <a:gd name="connsiteY4" fmla="*/ 6754 h 16130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49"/>
                <a:gd name="connsiteX1" fmla="*/ 5264 w 10066"/>
                <a:gd name="connsiteY1" fmla="*/ 20 h 16149"/>
                <a:gd name="connsiteX2" fmla="*/ 10066 w 10066"/>
                <a:gd name="connsiteY2" fmla="*/ 8733 h 16149"/>
                <a:gd name="connsiteX3" fmla="*/ 5329 w 10066"/>
                <a:gd name="connsiteY3" fmla="*/ 16125 h 16149"/>
                <a:gd name="connsiteX4" fmla="*/ 0 w 10066"/>
                <a:gd name="connsiteY4" fmla="*/ 6749 h 1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6" h="16149">
                  <a:moveTo>
                    <a:pt x="0" y="6749"/>
                  </a:moveTo>
                  <a:cubicBezTo>
                    <a:pt x="1162" y="3554"/>
                    <a:pt x="2945" y="-304"/>
                    <a:pt x="5264" y="20"/>
                  </a:cubicBezTo>
                  <a:cubicBezTo>
                    <a:pt x="7457" y="1164"/>
                    <a:pt x="8957" y="4892"/>
                    <a:pt x="10066" y="8733"/>
                  </a:cubicBezTo>
                  <a:cubicBezTo>
                    <a:pt x="8903" y="12767"/>
                    <a:pt x="7480" y="16489"/>
                    <a:pt x="5329" y="16125"/>
                  </a:cubicBezTo>
                  <a:cubicBezTo>
                    <a:pt x="2697" y="15577"/>
                    <a:pt x="944" y="9823"/>
                    <a:pt x="0" y="6749"/>
                  </a:cubicBezTo>
                  <a:close/>
                </a:path>
              </a:pathLst>
            </a:custGeom>
            <a:solidFill>
              <a:srgbClr val="F73C2E">
                <a:alpha val="50000"/>
              </a:srgbClr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A208C92D-D76C-CEB9-036C-65363CD3BF26}"/>
              </a:ext>
            </a:extLst>
          </p:cNvPr>
          <p:cNvGrpSpPr/>
          <p:nvPr userDrawn="1"/>
        </p:nvGrpSpPr>
        <p:grpSpPr>
          <a:xfrm>
            <a:off x="9416562" y="4936166"/>
            <a:ext cx="2957068" cy="2065438"/>
            <a:chOff x="9416562" y="4936166"/>
            <a:chExt cx="2957068" cy="2065438"/>
          </a:xfrm>
        </p:grpSpPr>
        <p:sp>
          <p:nvSpPr>
            <p:cNvPr id="16" name="Beslissing 1">
              <a:extLst>
                <a:ext uri="{FF2B5EF4-FFF2-40B4-BE49-F238E27FC236}">
                  <a16:creationId xmlns:a16="http://schemas.microsoft.com/office/drawing/2014/main" id="{B0D9ED95-32C9-2720-053A-BD08F94D3F27}"/>
                </a:ext>
              </a:extLst>
            </p:cNvPr>
            <p:cNvSpPr/>
            <p:nvPr userDrawn="1"/>
          </p:nvSpPr>
          <p:spPr>
            <a:xfrm rot="4101269">
              <a:off x="11344198" y="5972172"/>
              <a:ext cx="1444765" cy="614099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4952 h 9952"/>
                <a:gd name="connsiteX1" fmla="*/ 5033 w 10000"/>
                <a:gd name="connsiteY1" fmla="*/ 0 h 9952"/>
                <a:gd name="connsiteX2" fmla="*/ 10000 w 10000"/>
                <a:gd name="connsiteY2" fmla="*/ 4952 h 9952"/>
                <a:gd name="connsiteX3" fmla="*/ 5000 w 10000"/>
                <a:gd name="connsiteY3" fmla="*/ 9952 h 9952"/>
                <a:gd name="connsiteX4" fmla="*/ 0 w 10000"/>
                <a:gd name="connsiteY4" fmla="*/ 4952 h 9952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3534 h 8558"/>
                <a:gd name="connsiteX1" fmla="*/ 5066 w 10000"/>
                <a:gd name="connsiteY1" fmla="*/ 0 h 8558"/>
                <a:gd name="connsiteX2" fmla="*/ 10000 w 10000"/>
                <a:gd name="connsiteY2" fmla="*/ 3534 h 8558"/>
                <a:gd name="connsiteX3" fmla="*/ 5000 w 10000"/>
                <a:gd name="connsiteY3" fmla="*/ 8558 h 8558"/>
                <a:gd name="connsiteX4" fmla="*/ 0 w 10000"/>
                <a:gd name="connsiteY4" fmla="*/ 3534 h 8558"/>
                <a:gd name="connsiteX0" fmla="*/ 0 w 10000"/>
                <a:gd name="connsiteY0" fmla="*/ 4129 h 6517"/>
                <a:gd name="connsiteX1" fmla="*/ 5066 w 10000"/>
                <a:gd name="connsiteY1" fmla="*/ 0 h 6517"/>
                <a:gd name="connsiteX2" fmla="*/ 10000 w 10000"/>
                <a:gd name="connsiteY2" fmla="*/ 4129 h 6517"/>
                <a:gd name="connsiteX3" fmla="*/ 5066 w 10000"/>
                <a:gd name="connsiteY3" fmla="*/ 6517 h 6517"/>
                <a:gd name="connsiteX4" fmla="*/ 0 w 10000"/>
                <a:gd name="connsiteY4" fmla="*/ 4129 h 6517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57"/>
                <a:gd name="connsiteX1" fmla="*/ 5066 w 10000"/>
                <a:gd name="connsiteY1" fmla="*/ 0 h 10057"/>
                <a:gd name="connsiteX2" fmla="*/ 10000 w 10000"/>
                <a:gd name="connsiteY2" fmla="*/ 6336 h 10057"/>
                <a:gd name="connsiteX3" fmla="*/ 5066 w 10000"/>
                <a:gd name="connsiteY3" fmla="*/ 10000 h 10057"/>
                <a:gd name="connsiteX4" fmla="*/ 0 w 10000"/>
                <a:gd name="connsiteY4" fmla="*/ 6336 h 10057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97"/>
                <a:gd name="connsiteX1" fmla="*/ 5066 w 10000"/>
                <a:gd name="connsiteY1" fmla="*/ 0 h 10097"/>
                <a:gd name="connsiteX2" fmla="*/ 10000 w 10000"/>
                <a:gd name="connsiteY2" fmla="*/ 6336 h 10097"/>
                <a:gd name="connsiteX3" fmla="*/ 5066 w 10000"/>
                <a:gd name="connsiteY3" fmla="*/ 10000 h 10097"/>
                <a:gd name="connsiteX4" fmla="*/ 0 w 10000"/>
                <a:gd name="connsiteY4" fmla="*/ 6336 h 10097"/>
                <a:gd name="connsiteX0" fmla="*/ 0 w 9935"/>
                <a:gd name="connsiteY0" fmla="*/ 5434 h 10067"/>
                <a:gd name="connsiteX1" fmla="*/ 5001 w 9935"/>
                <a:gd name="connsiteY1" fmla="*/ 0 h 10067"/>
                <a:gd name="connsiteX2" fmla="*/ 9935 w 9935"/>
                <a:gd name="connsiteY2" fmla="*/ 6336 h 10067"/>
                <a:gd name="connsiteX3" fmla="*/ 5001 w 9935"/>
                <a:gd name="connsiteY3" fmla="*/ 10000 h 10067"/>
                <a:gd name="connsiteX4" fmla="*/ 0 w 9935"/>
                <a:gd name="connsiteY4" fmla="*/ 5434 h 10067"/>
                <a:gd name="connsiteX0" fmla="*/ 0 w 10000"/>
                <a:gd name="connsiteY0" fmla="*/ 2622 h 7224"/>
                <a:gd name="connsiteX1" fmla="*/ 5067 w 10000"/>
                <a:gd name="connsiteY1" fmla="*/ 0 h 7224"/>
                <a:gd name="connsiteX2" fmla="*/ 10000 w 10000"/>
                <a:gd name="connsiteY2" fmla="*/ 3518 h 7224"/>
                <a:gd name="connsiteX3" fmla="*/ 5034 w 10000"/>
                <a:gd name="connsiteY3" fmla="*/ 7157 h 7224"/>
                <a:gd name="connsiteX4" fmla="*/ 0 w 10000"/>
                <a:gd name="connsiteY4" fmla="*/ 2622 h 7224"/>
                <a:gd name="connsiteX0" fmla="*/ 0 w 10000"/>
                <a:gd name="connsiteY0" fmla="*/ 7225 h 13595"/>
                <a:gd name="connsiteX1" fmla="*/ 5264 w 10000"/>
                <a:gd name="connsiteY1" fmla="*/ 0 h 13595"/>
                <a:gd name="connsiteX2" fmla="*/ 10000 w 10000"/>
                <a:gd name="connsiteY2" fmla="*/ 8465 h 13595"/>
                <a:gd name="connsiteX3" fmla="*/ 5034 w 10000"/>
                <a:gd name="connsiteY3" fmla="*/ 13502 h 13595"/>
                <a:gd name="connsiteX4" fmla="*/ 0 w 10000"/>
                <a:gd name="connsiteY4" fmla="*/ 7225 h 13595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357"/>
                <a:gd name="connsiteX1" fmla="*/ 5264 w 10000"/>
                <a:gd name="connsiteY1" fmla="*/ 0 h 16357"/>
                <a:gd name="connsiteX2" fmla="*/ 10000 w 10000"/>
                <a:gd name="connsiteY2" fmla="*/ 8465 h 16357"/>
                <a:gd name="connsiteX3" fmla="*/ 5822 w 10000"/>
                <a:gd name="connsiteY3" fmla="*/ 16353 h 16357"/>
                <a:gd name="connsiteX4" fmla="*/ 0 w 10000"/>
                <a:gd name="connsiteY4" fmla="*/ 7225 h 16357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6134"/>
                <a:gd name="connsiteX1" fmla="*/ 5264 w 10066"/>
                <a:gd name="connsiteY1" fmla="*/ 25 h 16134"/>
                <a:gd name="connsiteX2" fmla="*/ 10066 w 10066"/>
                <a:gd name="connsiteY2" fmla="*/ 8738 h 16134"/>
                <a:gd name="connsiteX3" fmla="*/ 5329 w 10066"/>
                <a:gd name="connsiteY3" fmla="*/ 16130 h 16134"/>
                <a:gd name="connsiteX4" fmla="*/ 0 w 10066"/>
                <a:gd name="connsiteY4" fmla="*/ 6754 h 16134"/>
                <a:gd name="connsiteX0" fmla="*/ 0 w 10066"/>
                <a:gd name="connsiteY0" fmla="*/ 6754 h 16130"/>
                <a:gd name="connsiteX1" fmla="*/ 5264 w 10066"/>
                <a:gd name="connsiteY1" fmla="*/ 25 h 16130"/>
                <a:gd name="connsiteX2" fmla="*/ 10066 w 10066"/>
                <a:gd name="connsiteY2" fmla="*/ 8738 h 16130"/>
                <a:gd name="connsiteX3" fmla="*/ 5329 w 10066"/>
                <a:gd name="connsiteY3" fmla="*/ 16130 h 16130"/>
                <a:gd name="connsiteX4" fmla="*/ 0 w 10066"/>
                <a:gd name="connsiteY4" fmla="*/ 6754 h 16130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49"/>
                <a:gd name="connsiteX1" fmla="*/ 5264 w 10066"/>
                <a:gd name="connsiteY1" fmla="*/ 20 h 16149"/>
                <a:gd name="connsiteX2" fmla="*/ 10066 w 10066"/>
                <a:gd name="connsiteY2" fmla="*/ 8733 h 16149"/>
                <a:gd name="connsiteX3" fmla="*/ 5329 w 10066"/>
                <a:gd name="connsiteY3" fmla="*/ 16125 h 16149"/>
                <a:gd name="connsiteX4" fmla="*/ 0 w 10066"/>
                <a:gd name="connsiteY4" fmla="*/ 6749 h 1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6" h="16149">
                  <a:moveTo>
                    <a:pt x="0" y="6749"/>
                  </a:moveTo>
                  <a:cubicBezTo>
                    <a:pt x="1162" y="3554"/>
                    <a:pt x="2945" y="-304"/>
                    <a:pt x="5264" y="20"/>
                  </a:cubicBezTo>
                  <a:cubicBezTo>
                    <a:pt x="7457" y="1164"/>
                    <a:pt x="8957" y="4892"/>
                    <a:pt x="10066" y="8733"/>
                  </a:cubicBezTo>
                  <a:cubicBezTo>
                    <a:pt x="8903" y="12767"/>
                    <a:pt x="7480" y="16489"/>
                    <a:pt x="5329" y="16125"/>
                  </a:cubicBezTo>
                  <a:cubicBezTo>
                    <a:pt x="2697" y="15577"/>
                    <a:pt x="944" y="9823"/>
                    <a:pt x="0" y="6749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17" name="Beslissing 1">
              <a:extLst>
                <a:ext uri="{FF2B5EF4-FFF2-40B4-BE49-F238E27FC236}">
                  <a16:creationId xmlns:a16="http://schemas.microsoft.com/office/drawing/2014/main" id="{FE62A092-B42C-5AE5-85F1-7CBC378E89C0}"/>
                </a:ext>
              </a:extLst>
            </p:cNvPr>
            <p:cNvSpPr/>
            <p:nvPr userDrawn="1"/>
          </p:nvSpPr>
          <p:spPr>
            <a:xfrm rot="2912289">
              <a:off x="10411682" y="5486828"/>
              <a:ext cx="1915518" cy="814193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4952 h 9952"/>
                <a:gd name="connsiteX1" fmla="*/ 5033 w 10000"/>
                <a:gd name="connsiteY1" fmla="*/ 0 h 9952"/>
                <a:gd name="connsiteX2" fmla="*/ 10000 w 10000"/>
                <a:gd name="connsiteY2" fmla="*/ 4952 h 9952"/>
                <a:gd name="connsiteX3" fmla="*/ 5000 w 10000"/>
                <a:gd name="connsiteY3" fmla="*/ 9952 h 9952"/>
                <a:gd name="connsiteX4" fmla="*/ 0 w 10000"/>
                <a:gd name="connsiteY4" fmla="*/ 4952 h 9952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3534 h 8558"/>
                <a:gd name="connsiteX1" fmla="*/ 5066 w 10000"/>
                <a:gd name="connsiteY1" fmla="*/ 0 h 8558"/>
                <a:gd name="connsiteX2" fmla="*/ 10000 w 10000"/>
                <a:gd name="connsiteY2" fmla="*/ 3534 h 8558"/>
                <a:gd name="connsiteX3" fmla="*/ 5000 w 10000"/>
                <a:gd name="connsiteY3" fmla="*/ 8558 h 8558"/>
                <a:gd name="connsiteX4" fmla="*/ 0 w 10000"/>
                <a:gd name="connsiteY4" fmla="*/ 3534 h 8558"/>
                <a:gd name="connsiteX0" fmla="*/ 0 w 10000"/>
                <a:gd name="connsiteY0" fmla="*/ 4129 h 6517"/>
                <a:gd name="connsiteX1" fmla="*/ 5066 w 10000"/>
                <a:gd name="connsiteY1" fmla="*/ 0 h 6517"/>
                <a:gd name="connsiteX2" fmla="*/ 10000 w 10000"/>
                <a:gd name="connsiteY2" fmla="*/ 4129 h 6517"/>
                <a:gd name="connsiteX3" fmla="*/ 5066 w 10000"/>
                <a:gd name="connsiteY3" fmla="*/ 6517 h 6517"/>
                <a:gd name="connsiteX4" fmla="*/ 0 w 10000"/>
                <a:gd name="connsiteY4" fmla="*/ 4129 h 6517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57"/>
                <a:gd name="connsiteX1" fmla="*/ 5066 w 10000"/>
                <a:gd name="connsiteY1" fmla="*/ 0 h 10057"/>
                <a:gd name="connsiteX2" fmla="*/ 10000 w 10000"/>
                <a:gd name="connsiteY2" fmla="*/ 6336 h 10057"/>
                <a:gd name="connsiteX3" fmla="*/ 5066 w 10000"/>
                <a:gd name="connsiteY3" fmla="*/ 10000 h 10057"/>
                <a:gd name="connsiteX4" fmla="*/ 0 w 10000"/>
                <a:gd name="connsiteY4" fmla="*/ 6336 h 10057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97"/>
                <a:gd name="connsiteX1" fmla="*/ 5066 w 10000"/>
                <a:gd name="connsiteY1" fmla="*/ 0 h 10097"/>
                <a:gd name="connsiteX2" fmla="*/ 10000 w 10000"/>
                <a:gd name="connsiteY2" fmla="*/ 6336 h 10097"/>
                <a:gd name="connsiteX3" fmla="*/ 5066 w 10000"/>
                <a:gd name="connsiteY3" fmla="*/ 10000 h 10097"/>
                <a:gd name="connsiteX4" fmla="*/ 0 w 10000"/>
                <a:gd name="connsiteY4" fmla="*/ 6336 h 10097"/>
                <a:gd name="connsiteX0" fmla="*/ 0 w 9935"/>
                <a:gd name="connsiteY0" fmla="*/ 5434 h 10067"/>
                <a:gd name="connsiteX1" fmla="*/ 5001 w 9935"/>
                <a:gd name="connsiteY1" fmla="*/ 0 h 10067"/>
                <a:gd name="connsiteX2" fmla="*/ 9935 w 9935"/>
                <a:gd name="connsiteY2" fmla="*/ 6336 h 10067"/>
                <a:gd name="connsiteX3" fmla="*/ 5001 w 9935"/>
                <a:gd name="connsiteY3" fmla="*/ 10000 h 10067"/>
                <a:gd name="connsiteX4" fmla="*/ 0 w 9935"/>
                <a:gd name="connsiteY4" fmla="*/ 5434 h 10067"/>
                <a:gd name="connsiteX0" fmla="*/ 0 w 10000"/>
                <a:gd name="connsiteY0" fmla="*/ 2622 h 7224"/>
                <a:gd name="connsiteX1" fmla="*/ 5067 w 10000"/>
                <a:gd name="connsiteY1" fmla="*/ 0 h 7224"/>
                <a:gd name="connsiteX2" fmla="*/ 10000 w 10000"/>
                <a:gd name="connsiteY2" fmla="*/ 3518 h 7224"/>
                <a:gd name="connsiteX3" fmla="*/ 5034 w 10000"/>
                <a:gd name="connsiteY3" fmla="*/ 7157 h 7224"/>
                <a:gd name="connsiteX4" fmla="*/ 0 w 10000"/>
                <a:gd name="connsiteY4" fmla="*/ 2622 h 7224"/>
                <a:gd name="connsiteX0" fmla="*/ 0 w 10000"/>
                <a:gd name="connsiteY0" fmla="*/ 7225 h 13595"/>
                <a:gd name="connsiteX1" fmla="*/ 5264 w 10000"/>
                <a:gd name="connsiteY1" fmla="*/ 0 h 13595"/>
                <a:gd name="connsiteX2" fmla="*/ 10000 w 10000"/>
                <a:gd name="connsiteY2" fmla="*/ 8465 h 13595"/>
                <a:gd name="connsiteX3" fmla="*/ 5034 w 10000"/>
                <a:gd name="connsiteY3" fmla="*/ 13502 h 13595"/>
                <a:gd name="connsiteX4" fmla="*/ 0 w 10000"/>
                <a:gd name="connsiteY4" fmla="*/ 7225 h 13595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357"/>
                <a:gd name="connsiteX1" fmla="*/ 5264 w 10000"/>
                <a:gd name="connsiteY1" fmla="*/ 0 h 16357"/>
                <a:gd name="connsiteX2" fmla="*/ 10000 w 10000"/>
                <a:gd name="connsiteY2" fmla="*/ 8465 h 16357"/>
                <a:gd name="connsiteX3" fmla="*/ 5822 w 10000"/>
                <a:gd name="connsiteY3" fmla="*/ 16353 h 16357"/>
                <a:gd name="connsiteX4" fmla="*/ 0 w 10000"/>
                <a:gd name="connsiteY4" fmla="*/ 7225 h 16357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6134"/>
                <a:gd name="connsiteX1" fmla="*/ 5264 w 10066"/>
                <a:gd name="connsiteY1" fmla="*/ 25 h 16134"/>
                <a:gd name="connsiteX2" fmla="*/ 10066 w 10066"/>
                <a:gd name="connsiteY2" fmla="*/ 8738 h 16134"/>
                <a:gd name="connsiteX3" fmla="*/ 5329 w 10066"/>
                <a:gd name="connsiteY3" fmla="*/ 16130 h 16134"/>
                <a:gd name="connsiteX4" fmla="*/ 0 w 10066"/>
                <a:gd name="connsiteY4" fmla="*/ 6754 h 16134"/>
                <a:gd name="connsiteX0" fmla="*/ 0 w 10066"/>
                <a:gd name="connsiteY0" fmla="*/ 6754 h 16130"/>
                <a:gd name="connsiteX1" fmla="*/ 5264 w 10066"/>
                <a:gd name="connsiteY1" fmla="*/ 25 h 16130"/>
                <a:gd name="connsiteX2" fmla="*/ 10066 w 10066"/>
                <a:gd name="connsiteY2" fmla="*/ 8738 h 16130"/>
                <a:gd name="connsiteX3" fmla="*/ 5329 w 10066"/>
                <a:gd name="connsiteY3" fmla="*/ 16130 h 16130"/>
                <a:gd name="connsiteX4" fmla="*/ 0 w 10066"/>
                <a:gd name="connsiteY4" fmla="*/ 6754 h 16130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49"/>
                <a:gd name="connsiteX1" fmla="*/ 5264 w 10066"/>
                <a:gd name="connsiteY1" fmla="*/ 20 h 16149"/>
                <a:gd name="connsiteX2" fmla="*/ 10066 w 10066"/>
                <a:gd name="connsiteY2" fmla="*/ 8733 h 16149"/>
                <a:gd name="connsiteX3" fmla="*/ 5329 w 10066"/>
                <a:gd name="connsiteY3" fmla="*/ 16125 h 16149"/>
                <a:gd name="connsiteX4" fmla="*/ 0 w 10066"/>
                <a:gd name="connsiteY4" fmla="*/ 6749 h 1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6" h="16149">
                  <a:moveTo>
                    <a:pt x="0" y="6749"/>
                  </a:moveTo>
                  <a:cubicBezTo>
                    <a:pt x="1162" y="3554"/>
                    <a:pt x="2945" y="-304"/>
                    <a:pt x="5264" y="20"/>
                  </a:cubicBezTo>
                  <a:cubicBezTo>
                    <a:pt x="7457" y="1164"/>
                    <a:pt x="8957" y="4892"/>
                    <a:pt x="10066" y="8733"/>
                  </a:cubicBezTo>
                  <a:cubicBezTo>
                    <a:pt x="8903" y="12767"/>
                    <a:pt x="7480" y="16489"/>
                    <a:pt x="5329" y="16125"/>
                  </a:cubicBezTo>
                  <a:cubicBezTo>
                    <a:pt x="2697" y="15577"/>
                    <a:pt x="944" y="9823"/>
                    <a:pt x="0" y="674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19" name="Beslissing 1">
              <a:extLst>
                <a:ext uri="{FF2B5EF4-FFF2-40B4-BE49-F238E27FC236}">
                  <a16:creationId xmlns:a16="http://schemas.microsoft.com/office/drawing/2014/main" id="{21571CC9-3985-9AD8-515B-930BA174856F}"/>
                </a:ext>
              </a:extLst>
            </p:cNvPr>
            <p:cNvSpPr/>
            <p:nvPr userDrawn="1"/>
          </p:nvSpPr>
          <p:spPr>
            <a:xfrm rot="1730811">
              <a:off x="10265805" y="5827969"/>
              <a:ext cx="1354499" cy="66789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4952 h 9952"/>
                <a:gd name="connsiteX1" fmla="*/ 5033 w 10000"/>
                <a:gd name="connsiteY1" fmla="*/ 0 h 9952"/>
                <a:gd name="connsiteX2" fmla="*/ 10000 w 10000"/>
                <a:gd name="connsiteY2" fmla="*/ 4952 h 9952"/>
                <a:gd name="connsiteX3" fmla="*/ 5000 w 10000"/>
                <a:gd name="connsiteY3" fmla="*/ 9952 h 9952"/>
                <a:gd name="connsiteX4" fmla="*/ 0 w 10000"/>
                <a:gd name="connsiteY4" fmla="*/ 4952 h 9952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3534 h 8558"/>
                <a:gd name="connsiteX1" fmla="*/ 5066 w 10000"/>
                <a:gd name="connsiteY1" fmla="*/ 0 h 8558"/>
                <a:gd name="connsiteX2" fmla="*/ 10000 w 10000"/>
                <a:gd name="connsiteY2" fmla="*/ 3534 h 8558"/>
                <a:gd name="connsiteX3" fmla="*/ 5000 w 10000"/>
                <a:gd name="connsiteY3" fmla="*/ 8558 h 8558"/>
                <a:gd name="connsiteX4" fmla="*/ 0 w 10000"/>
                <a:gd name="connsiteY4" fmla="*/ 3534 h 8558"/>
                <a:gd name="connsiteX0" fmla="*/ 0 w 10000"/>
                <a:gd name="connsiteY0" fmla="*/ 4129 h 6517"/>
                <a:gd name="connsiteX1" fmla="*/ 5066 w 10000"/>
                <a:gd name="connsiteY1" fmla="*/ 0 h 6517"/>
                <a:gd name="connsiteX2" fmla="*/ 10000 w 10000"/>
                <a:gd name="connsiteY2" fmla="*/ 4129 h 6517"/>
                <a:gd name="connsiteX3" fmla="*/ 5066 w 10000"/>
                <a:gd name="connsiteY3" fmla="*/ 6517 h 6517"/>
                <a:gd name="connsiteX4" fmla="*/ 0 w 10000"/>
                <a:gd name="connsiteY4" fmla="*/ 4129 h 6517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57"/>
                <a:gd name="connsiteX1" fmla="*/ 5066 w 10000"/>
                <a:gd name="connsiteY1" fmla="*/ 0 h 10057"/>
                <a:gd name="connsiteX2" fmla="*/ 10000 w 10000"/>
                <a:gd name="connsiteY2" fmla="*/ 6336 h 10057"/>
                <a:gd name="connsiteX3" fmla="*/ 5066 w 10000"/>
                <a:gd name="connsiteY3" fmla="*/ 10000 h 10057"/>
                <a:gd name="connsiteX4" fmla="*/ 0 w 10000"/>
                <a:gd name="connsiteY4" fmla="*/ 6336 h 10057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97"/>
                <a:gd name="connsiteX1" fmla="*/ 5066 w 10000"/>
                <a:gd name="connsiteY1" fmla="*/ 0 h 10097"/>
                <a:gd name="connsiteX2" fmla="*/ 10000 w 10000"/>
                <a:gd name="connsiteY2" fmla="*/ 6336 h 10097"/>
                <a:gd name="connsiteX3" fmla="*/ 5066 w 10000"/>
                <a:gd name="connsiteY3" fmla="*/ 10000 h 10097"/>
                <a:gd name="connsiteX4" fmla="*/ 0 w 10000"/>
                <a:gd name="connsiteY4" fmla="*/ 6336 h 10097"/>
                <a:gd name="connsiteX0" fmla="*/ 0 w 9935"/>
                <a:gd name="connsiteY0" fmla="*/ 5434 h 10067"/>
                <a:gd name="connsiteX1" fmla="*/ 5001 w 9935"/>
                <a:gd name="connsiteY1" fmla="*/ 0 h 10067"/>
                <a:gd name="connsiteX2" fmla="*/ 9935 w 9935"/>
                <a:gd name="connsiteY2" fmla="*/ 6336 h 10067"/>
                <a:gd name="connsiteX3" fmla="*/ 5001 w 9935"/>
                <a:gd name="connsiteY3" fmla="*/ 10000 h 10067"/>
                <a:gd name="connsiteX4" fmla="*/ 0 w 9935"/>
                <a:gd name="connsiteY4" fmla="*/ 5434 h 10067"/>
                <a:gd name="connsiteX0" fmla="*/ 0 w 10000"/>
                <a:gd name="connsiteY0" fmla="*/ 2622 h 7224"/>
                <a:gd name="connsiteX1" fmla="*/ 5067 w 10000"/>
                <a:gd name="connsiteY1" fmla="*/ 0 h 7224"/>
                <a:gd name="connsiteX2" fmla="*/ 10000 w 10000"/>
                <a:gd name="connsiteY2" fmla="*/ 3518 h 7224"/>
                <a:gd name="connsiteX3" fmla="*/ 5034 w 10000"/>
                <a:gd name="connsiteY3" fmla="*/ 7157 h 7224"/>
                <a:gd name="connsiteX4" fmla="*/ 0 w 10000"/>
                <a:gd name="connsiteY4" fmla="*/ 2622 h 7224"/>
                <a:gd name="connsiteX0" fmla="*/ 0 w 10000"/>
                <a:gd name="connsiteY0" fmla="*/ 7225 h 13595"/>
                <a:gd name="connsiteX1" fmla="*/ 5264 w 10000"/>
                <a:gd name="connsiteY1" fmla="*/ 0 h 13595"/>
                <a:gd name="connsiteX2" fmla="*/ 10000 w 10000"/>
                <a:gd name="connsiteY2" fmla="*/ 8465 h 13595"/>
                <a:gd name="connsiteX3" fmla="*/ 5034 w 10000"/>
                <a:gd name="connsiteY3" fmla="*/ 13502 h 13595"/>
                <a:gd name="connsiteX4" fmla="*/ 0 w 10000"/>
                <a:gd name="connsiteY4" fmla="*/ 7225 h 13595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357"/>
                <a:gd name="connsiteX1" fmla="*/ 5264 w 10000"/>
                <a:gd name="connsiteY1" fmla="*/ 0 h 16357"/>
                <a:gd name="connsiteX2" fmla="*/ 10000 w 10000"/>
                <a:gd name="connsiteY2" fmla="*/ 8465 h 16357"/>
                <a:gd name="connsiteX3" fmla="*/ 5822 w 10000"/>
                <a:gd name="connsiteY3" fmla="*/ 16353 h 16357"/>
                <a:gd name="connsiteX4" fmla="*/ 0 w 10000"/>
                <a:gd name="connsiteY4" fmla="*/ 7225 h 16357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6134"/>
                <a:gd name="connsiteX1" fmla="*/ 5264 w 10066"/>
                <a:gd name="connsiteY1" fmla="*/ 25 h 16134"/>
                <a:gd name="connsiteX2" fmla="*/ 10066 w 10066"/>
                <a:gd name="connsiteY2" fmla="*/ 8738 h 16134"/>
                <a:gd name="connsiteX3" fmla="*/ 5329 w 10066"/>
                <a:gd name="connsiteY3" fmla="*/ 16130 h 16134"/>
                <a:gd name="connsiteX4" fmla="*/ 0 w 10066"/>
                <a:gd name="connsiteY4" fmla="*/ 6754 h 16134"/>
                <a:gd name="connsiteX0" fmla="*/ 0 w 10066"/>
                <a:gd name="connsiteY0" fmla="*/ 6754 h 16130"/>
                <a:gd name="connsiteX1" fmla="*/ 5264 w 10066"/>
                <a:gd name="connsiteY1" fmla="*/ 25 h 16130"/>
                <a:gd name="connsiteX2" fmla="*/ 10066 w 10066"/>
                <a:gd name="connsiteY2" fmla="*/ 8738 h 16130"/>
                <a:gd name="connsiteX3" fmla="*/ 5329 w 10066"/>
                <a:gd name="connsiteY3" fmla="*/ 16130 h 16130"/>
                <a:gd name="connsiteX4" fmla="*/ 0 w 10066"/>
                <a:gd name="connsiteY4" fmla="*/ 6754 h 16130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49"/>
                <a:gd name="connsiteX1" fmla="*/ 5264 w 10066"/>
                <a:gd name="connsiteY1" fmla="*/ 20 h 16149"/>
                <a:gd name="connsiteX2" fmla="*/ 10066 w 10066"/>
                <a:gd name="connsiteY2" fmla="*/ 8733 h 16149"/>
                <a:gd name="connsiteX3" fmla="*/ 5329 w 10066"/>
                <a:gd name="connsiteY3" fmla="*/ 16125 h 16149"/>
                <a:gd name="connsiteX4" fmla="*/ 0 w 10066"/>
                <a:gd name="connsiteY4" fmla="*/ 6749 h 1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6" h="16149">
                  <a:moveTo>
                    <a:pt x="0" y="6749"/>
                  </a:moveTo>
                  <a:cubicBezTo>
                    <a:pt x="1162" y="3554"/>
                    <a:pt x="2945" y="-304"/>
                    <a:pt x="5264" y="20"/>
                  </a:cubicBezTo>
                  <a:cubicBezTo>
                    <a:pt x="7457" y="1164"/>
                    <a:pt x="8957" y="4892"/>
                    <a:pt x="10066" y="8733"/>
                  </a:cubicBezTo>
                  <a:cubicBezTo>
                    <a:pt x="8903" y="12767"/>
                    <a:pt x="7480" y="16489"/>
                    <a:pt x="5329" y="16125"/>
                  </a:cubicBezTo>
                  <a:cubicBezTo>
                    <a:pt x="2697" y="15577"/>
                    <a:pt x="944" y="9823"/>
                    <a:pt x="0" y="6749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20" name="Beslissing 1">
              <a:extLst>
                <a:ext uri="{FF2B5EF4-FFF2-40B4-BE49-F238E27FC236}">
                  <a16:creationId xmlns:a16="http://schemas.microsoft.com/office/drawing/2014/main" id="{1100C1A1-6075-7A9F-7487-2C551719567F}"/>
                </a:ext>
              </a:extLst>
            </p:cNvPr>
            <p:cNvSpPr/>
            <p:nvPr userDrawn="1"/>
          </p:nvSpPr>
          <p:spPr>
            <a:xfrm rot="730941">
              <a:off x="9416562" y="6038969"/>
              <a:ext cx="2082597" cy="88521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4952 h 9952"/>
                <a:gd name="connsiteX1" fmla="*/ 5033 w 10000"/>
                <a:gd name="connsiteY1" fmla="*/ 0 h 9952"/>
                <a:gd name="connsiteX2" fmla="*/ 10000 w 10000"/>
                <a:gd name="connsiteY2" fmla="*/ 4952 h 9952"/>
                <a:gd name="connsiteX3" fmla="*/ 5000 w 10000"/>
                <a:gd name="connsiteY3" fmla="*/ 9952 h 9952"/>
                <a:gd name="connsiteX4" fmla="*/ 0 w 10000"/>
                <a:gd name="connsiteY4" fmla="*/ 4952 h 9952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3534 h 8558"/>
                <a:gd name="connsiteX1" fmla="*/ 5066 w 10000"/>
                <a:gd name="connsiteY1" fmla="*/ 0 h 8558"/>
                <a:gd name="connsiteX2" fmla="*/ 10000 w 10000"/>
                <a:gd name="connsiteY2" fmla="*/ 3534 h 8558"/>
                <a:gd name="connsiteX3" fmla="*/ 5000 w 10000"/>
                <a:gd name="connsiteY3" fmla="*/ 8558 h 8558"/>
                <a:gd name="connsiteX4" fmla="*/ 0 w 10000"/>
                <a:gd name="connsiteY4" fmla="*/ 3534 h 8558"/>
                <a:gd name="connsiteX0" fmla="*/ 0 w 10000"/>
                <a:gd name="connsiteY0" fmla="*/ 4129 h 6517"/>
                <a:gd name="connsiteX1" fmla="*/ 5066 w 10000"/>
                <a:gd name="connsiteY1" fmla="*/ 0 h 6517"/>
                <a:gd name="connsiteX2" fmla="*/ 10000 w 10000"/>
                <a:gd name="connsiteY2" fmla="*/ 4129 h 6517"/>
                <a:gd name="connsiteX3" fmla="*/ 5066 w 10000"/>
                <a:gd name="connsiteY3" fmla="*/ 6517 h 6517"/>
                <a:gd name="connsiteX4" fmla="*/ 0 w 10000"/>
                <a:gd name="connsiteY4" fmla="*/ 4129 h 6517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57"/>
                <a:gd name="connsiteX1" fmla="*/ 5066 w 10000"/>
                <a:gd name="connsiteY1" fmla="*/ 0 h 10057"/>
                <a:gd name="connsiteX2" fmla="*/ 10000 w 10000"/>
                <a:gd name="connsiteY2" fmla="*/ 6336 h 10057"/>
                <a:gd name="connsiteX3" fmla="*/ 5066 w 10000"/>
                <a:gd name="connsiteY3" fmla="*/ 10000 h 10057"/>
                <a:gd name="connsiteX4" fmla="*/ 0 w 10000"/>
                <a:gd name="connsiteY4" fmla="*/ 6336 h 10057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97"/>
                <a:gd name="connsiteX1" fmla="*/ 5066 w 10000"/>
                <a:gd name="connsiteY1" fmla="*/ 0 h 10097"/>
                <a:gd name="connsiteX2" fmla="*/ 10000 w 10000"/>
                <a:gd name="connsiteY2" fmla="*/ 6336 h 10097"/>
                <a:gd name="connsiteX3" fmla="*/ 5066 w 10000"/>
                <a:gd name="connsiteY3" fmla="*/ 10000 h 10097"/>
                <a:gd name="connsiteX4" fmla="*/ 0 w 10000"/>
                <a:gd name="connsiteY4" fmla="*/ 6336 h 10097"/>
                <a:gd name="connsiteX0" fmla="*/ 0 w 9935"/>
                <a:gd name="connsiteY0" fmla="*/ 5434 h 10067"/>
                <a:gd name="connsiteX1" fmla="*/ 5001 w 9935"/>
                <a:gd name="connsiteY1" fmla="*/ 0 h 10067"/>
                <a:gd name="connsiteX2" fmla="*/ 9935 w 9935"/>
                <a:gd name="connsiteY2" fmla="*/ 6336 h 10067"/>
                <a:gd name="connsiteX3" fmla="*/ 5001 w 9935"/>
                <a:gd name="connsiteY3" fmla="*/ 10000 h 10067"/>
                <a:gd name="connsiteX4" fmla="*/ 0 w 9935"/>
                <a:gd name="connsiteY4" fmla="*/ 5434 h 10067"/>
                <a:gd name="connsiteX0" fmla="*/ 0 w 10000"/>
                <a:gd name="connsiteY0" fmla="*/ 2622 h 7224"/>
                <a:gd name="connsiteX1" fmla="*/ 5067 w 10000"/>
                <a:gd name="connsiteY1" fmla="*/ 0 h 7224"/>
                <a:gd name="connsiteX2" fmla="*/ 10000 w 10000"/>
                <a:gd name="connsiteY2" fmla="*/ 3518 h 7224"/>
                <a:gd name="connsiteX3" fmla="*/ 5034 w 10000"/>
                <a:gd name="connsiteY3" fmla="*/ 7157 h 7224"/>
                <a:gd name="connsiteX4" fmla="*/ 0 w 10000"/>
                <a:gd name="connsiteY4" fmla="*/ 2622 h 7224"/>
                <a:gd name="connsiteX0" fmla="*/ 0 w 10000"/>
                <a:gd name="connsiteY0" fmla="*/ 7225 h 13595"/>
                <a:gd name="connsiteX1" fmla="*/ 5264 w 10000"/>
                <a:gd name="connsiteY1" fmla="*/ 0 h 13595"/>
                <a:gd name="connsiteX2" fmla="*/ 10000 w 10000"/>
                <a:gd name="connsiteY2" fmla="*/ 8465 h 13595"/>
                <a:gd name="connsiteX3" fmla="*/ 5034 w 10000"/>
                <a:gd name="connsiteY3" fmla="*/ 13502 h 13595"/>
                <a:gd name="connsiteX4" fmla="*/ 0 w 10000"/>
                <a:gd name="connsiteY4" fmla="*/ 7225 h 13595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357"/>
                <a:gd name="connsiteX1" fmla="*/ 5264 w 10000"/>
                <a:gd name="connsiteY1" fmla="*/ 0 h 16357"/>
                <a:gd name="connsiteX2" fmla="*/ 10000 w 10000"/>
                <a:gd name="connsiteY2" fmla="*/ 8465 h 16357"/>
                <a:gd name="connsiteX3" fmla="*/ 5822 w 10000"/>
                <a:gd name="connsiteY3" fmla="*/ 16353 h 16357"/>
                <a:gd name="connsiteX4" fmla="*/ 0 w 10000"/>
                <a:gd name="connsiteY4" fmla="*/ 7225 h 16357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6134"/>
                <a:gd name="connsiteX1" fmla="*/ 5264 w 10066"/>
                <a:gd name="connsiteY1" fmla="*/ 25 h 16134"/>
                <a:gd name="connsiteX2" fmla="*/ 10066 w 10066"/>
                <a:gd name="connsiteY2" fmla="*/ 8738 h 16134"/>
                <a:gd name="connsiteX3" fmla="*/ 5329 w 10066"/>
                <a:gd name="connsiteY3" fmla="*/ 16130 h 16134"/>
                <a:gd name="connsiteX4" fmla="*/ 0 w 10066"/>
                <a:gd name="connsiteY4" fmla="*/ 6754 h 16134"/>
                <a:gd name="connsiteX0" fmla="*/ 0 w 10066"/>
                <a:gd name="connsiteY0" fmla="*/ 6754 h 16130"/>
                <a:gd name="connsiteX1" fmla="*/ 5264 w 10066"/>
                <a:gd name="connsiteY1" fmla="*/ 25 h 16130"/>
                <a:gd name="connsiteX2" fmla="*/ 10066 w 10066"/>
                <a:gd name="connsiteY2" fmla="*/ 8738 h 16130"/>
                <a:gd name="connsiteX3" fmla="*/ 5329 w 10066"/>
                <a:gd name="connsiteY3" fmla="*/ 16130 h 16130"/>
                <a:gd name="connsiteX4" fmla="*/ 0 w 10066"/>
                <a:gd name="connsiteY4" fmla="*/ 6754 h 16130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49"/>
                <a:gd name="connsiteX1" fmla="*/ 5264 w 10066"/>
                <a:gd name="connsiteY1" fmla="*/ 20 h 16149"/>
                <a:gd name="connsiteX2" fmla="*/ 10066 w 10066"/>
                <a:gd name="connsiteY2" fmla="*/ 8733 h 16149"/>
                <a:gd name="connsiteX3" fmla="*/ 5329 w 10066"/>
                <a:gd name="connsiteY3" fmla="*/ 16125 h 16149"/>
                <a:gd name="connsiteX4" fmla="*/ 0 w 10066"/>
                <a:gd name="connsiteY4" fmla="*/ 6749 h 1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6" h="16149">
                  <a:moveTo>
                    <a:pt x="0" y="6749"/>
                  </a:moveTo>
                  <a:cubicBezTo>
                    <a:pt x="1162" y="3554"/>
                    <a:pt x="2945" y="-304"/>
                    <a:pt x="5264" y="20"/>
                  </a:cubicBezTo>
                  <a:cubicBezTo>
                    <a:pt x="7457" y="1164"/>
                    <a:pt x="8957" y="4892"/>
                    <a:pt x="10066" y="8733"/>
                  </a:cubicBezTo>
                  <a:cubicBezTo>
                    <a:pt x="8903" y="12767"/>
                    <a:pt x="7480" y="16489"/>
                    <a:pt x="5329" y="16125"/>
                  </a:cubicBezTo>
                  <a:cubicBezTo>
                    <a:pt x="2697" y="15577"/>
                    <a:pt x="944" y="9823"/>
                    <a:pt x="0" y="674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50000"/>
              </a:schemeClr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</p:grpSp>
      <p:grpSp>
        <p:nvGrpSpPr>
          <p:cNvPr id="28" name="Groep 27">
            <a:extLst>
              <a:ext uri="{FF2B5EF4-FFF2-40B4-BE49-F238E27FC236}">
                <a16:creationId xmlns:a16="http://schemas.microsoft.com/office/drawing/2014/main" id="{F2E7B885-3AE5-DF34-9864-CDDF532CFDCD}"/>
              </a:ext>
            </a:extLst>
          </p:cNvPr>
          <p:cNvGrpSpPr/>
          <p:nvPr userDrawn="1"/>
        </p:nvGrpSpPr>
        <p:grpSpPr>
          <a:xfrm>
            <a:off x="10336118" y="2950284"/>
            <a:ext cx="2216042" cy="2375150"/>
            <a:chOff x="10336118" y="2950284"/>
            <a:chExt cx="2216042" cy="2375150"/>
          </a:xfrm>
        </p:grpSpPr>
        <p:sp>
          <p:nvSpPr>
            <p:cNvPr id="18" name="Beslissing 1">
              <a:extLst>
                <a:ext uri="{FF2B5EF4-FFF2-40B4-BE49-F238E27FC236}">
                  <a16:creationId xmlns:a16="http://schemas.microsoft.com/office/drawing/2014/main" id="{908AB35B-D76E-FCCC-5240-E54DFEB75DB6}"/>
                </a:ext>
              </a:extLst>
            </p:cNvPr>
            <p:cNvSpPr/>
            <p:nvPr userDrawn="1"/>
          </p:nvSpPr>
          <p:spPr>
            <a:xfrm rot="4808007">
              <a:off x="11159997" y="3365617"/>
              <a:ext cx="1444765" cy="614099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4952 h 9952"/>
                <a:gd name="connsiteX1" fmla="*/ 5033 w 10000"/>
                <a:gd name="connsiteY1" fmla="*/ 0 h 9952"/>
                <a:gd name="connsiteX2" fmla="*/ 10000 w 10000"/>
                <a:gd name="connsiteY2" fmla="*/ 4952 h 9952"/>
                <a:gd name="connsiteX3" fmla="*/ 5000 w 10000"/>
                <a:gd name="connsiteY3" fmla="*/ 9952 h 9952"/>
                <a:gd name="connsiteX4" fmla="*/ 0 w 10000"/>
                <a:gd name="connsiteY4" fmla="*/ 4952 h 9952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3534 h 8558"/>
                <a:gd name="connsiteX1" fmla="*/ 5066 w 10000"/>
                <a:gd name="connsiteY1" fmla="*/ 0 h 8558"/>
                <a:gd name="connsiteX2" fmla="*/ 10000 w 10000"/>
                <a:gd name="connsiteY2" fmla="*/ 3534 h 8558"/>
                <a:gd name="connsiteX3" fmla="*/ 5000 w 10000"/>
                <a:gd name="connsiteY3" fmla="*/ 8558 h 8558"/>
                <a:gd name="connsiteX4" fmla="*/ 0 w 10000"/>
                <a:gd name="connsiteY4" fmla="*/ 3534 h 8558"/>
                <a:gd name="connsiteX0" fmla="*/ 0 w 10000"/>
                <a:gd name="connsiteY0" fmla="*/ 4129 h 6517"/>
                <a:gd name="connsiteX1" fmla="*/ 5066 w 10000"/>
                <a:gd name="connsiteY1" fmla="*/ 0 h 6517"/>
                <a:gd name="connsiteX2" fmla="*/ 10000 w 10000"/>
                <a:gd name="connsiteY2" fmla="*/ 4129 h 6517"/>
                <a:gd name="connsiteX3" fmla="*/ 5066 w 10000"/>
                <a:gd name="connsiteY3" fmla="*/ 6517 h 6517"/>
                <a:gd name="connsiteX4" fmla="*/ 0 w 10000"/>
                <a:gd name="connsiteY4" fmla="*/ 4129 h 6517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57"/>
                <a:gd name="connsiteX1" fmla="*/ 5066 w 10000"/>
                <a:gd name="connsiteY1" fmla="*/ 0 h 10057"/>
                <a:gd name="connsiteX2" fmla="*/ 10000 w 10000"/>
                <a:gd name="connsiteY2" fmla="*/ 6336 h 10057"/>
                <a:gd name="connsiteX3" fmla="*/ 5066 w 10000"/>
                <a:gd name="connsiteY3" fmla="*/ 10000 h 10057"/>
                <a:gd name="connsiteX4" fmla="*/ 0 w 10000"/>
                <a:gd name="connsiteY4" fmla="*/ 6336 h 10057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97"/>
                <a:gd name="connsiteX1" fmla="*/ 5066 w 10000"/>
                <a:gd name="connsiteY1" fmla="*/ 0 h 10097"/>
                <a:gd name="connsiteX2" fmla="*/ 10000 w 10000"/>
                <a:gd name="connsiteY2" fmla="*/ 6336 h 10097"/>
                <a:gd name="connsiteX3" fmla="*/ 5066 w 10000"/>
                <a:gd name="connsiteY3" fmla="*/ 10000 h 10097"/>
                <a:gd name="connsiteX4" fmla="*/ 0 w 10000"/>
                <a:gd name="connsiteY4" fmla="*/ 6336 h 10097"/>
                <a:gd name="connsiteX0" fmla="*/ 0 w 9935"/>
                <a:gd name="connsiteY0" fmla="*/ 5434 h 10067"/>
                <a:gd name="connsiteX1" fmla="*/ 5001 w 9935"/>
                <a:gd name="connsiteY1" fmla="*/ 0 h 10067"/>
                <a:gd name="connsiteX2" fmla="*/ 9935 w 9935"/>
                <a:gd name="connsiteY2" fmla="*/ 6336 h 10067"/>
                <a:gd name="connsiteX3" fmla="*/ 5001 w 9935"/>
                <a:gd name="connsiteY3" fmla="*/ 10000 h 10067"/>
                <a:gd name="connsiteX4" fmla="*/ 0 w 9935"/>
                <a:gd name="connsiteY4" fmla="*/ 5434 h 10067"/>
                <a:gd name="connsiteX0" fmla="*/ 0 w 10000"/>
                <a:gd name="connsiteY0" fmla="*/ 2622 h 7224"/>
                <a:gd name="connsiteX1" fmla="*/ 5067 w 10000"/>
                <a:gd name="connsiteY1" fmla="*/ 0 h 7224"/>
                <a:gd name="connsiteX2" fmla="*/ 10000 w 10000"/>
                <a:gd name="connsiteY2" fmla="*/ 3518 h 7224"/>
                <a:gd name="connsiteX3" fmla="*/ 5034 w 10000"/>
                <a:gd name="connsiteY3" fmla="*/ 7157 h 7224"/>
                <a:gd name="connsiteX4" fmla="*/ 0 w 10000"/>
                <a:gd name="connsiteY4" fmla="*/ 2622 h 7224"/>
                <a:gd name="connsiteX0" fmla="*/ 0 w 10000"/>
                <a:gd name="connsiteY0" fmla="*/ 7225 h 13595"/>
                <a:gd name="connsiteX1" fmla="*/ 5264 w 10000"/>
                <a:gd name="connsiteY1" fmla="*/ 0 h 13595"/>
                <a:gd name="connsiteX2" fmla="*/ 10000 w 10000"/>
                <a:gd name="connsiteY2" fmla="*/ 8465 h 13595"/>
                <a:gd name="connsiteX3" fmla="*/ 5034 w 10000"/>
                <a:gd name="connsiteY3" fmla="*/ 13502 h 13595"/>
                <a:gd name="connsiteX4" fmla="*/ 0 w 10000"/>
                <a:gd name="connsiteY4" fmla="*/ 7225 h 13595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357"/>
                <a:gd name="connsiteX1" fmla="*/ 5264 w 10000"/>
                <a:gd name="connsiteY1" fmla="*/ 0 h 16357"/>
                <a:gd name="connsiteX2" fmla="*/ 10000 w 10000"/>
                <a:gd name="connsiteY2" fmla="*/ 8465 h 16357"/>
                <a:gd name="connsiteX3" fmla="*/ 5822 w 10000"/>
                <a:gd name="connsiteY3" fmla="*/ 16353 h 16357"/>
                <a:gd name="connsiteX4" fmla="*/ 0 w 10000"/>
                <a:gd name="connsiteY4" fmla="*/ 7225 h 16357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6134"/>
                <a:gd name="connsiteX1" fmla="*/ 5264 w 10066"/>
                <a:gd name="connsiteY1" fmla="*/ 25 h 16134"/>
                <a:gd name="connsiteX2" fmla="*/ 10066 w 10066"/>
                <a:gd name="connsiteY2" fmla="*/ 8738 h 16134"/>
                <a:gd name="connsiteX3" fmla="*/ 5329 w 10066"/>
                <a:gd name="connsiteY3" fmla="*/ 16130 h 16134"/>
                <a:gd name="connsiteX4" fmla="*/ 0 w 10066"/>
                <a:gd name="connsiteY4" fmla="*/ 6754 h 16134"/>
                <a:gd name="connsiteX0" fmla="*/ 0 w 10066"/>
                <a:gd name="connsiteY0" fmla="*/ 6754 h 16130"/>
                <a:gd name="connsiteX1" fmla="*/ 5264 w 10066"/>
                <a:gd name="connsiteY1" fmla="*/ 25 h 16130"/>
                <a:gd name="connsiteX2" fmla="*/ 10066 w 10066"/>
                <a:gd name="connsiteY2" fmla="*/ 8738 h 16130"/>
                <a:gd name="connsiteX3" fmla="*/ 5329 w 10066"/>
                <a:gd name="connsiteY3" fmla="*/ 16130 h 16130"/>
                <a:gd name="connsiteX4" fmla="*/ 0 w 10066"/>
                <a:gd name="connsiteY4" fmla="*/ 6754 h 16130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49"/>
                <a:gd name="connsiteX1" fmla="*/ 5264 w 10066"/>
                <a:gd name="connsiteY1" fmla="*/ 20 h 16149"/>
                <a:gd name="connsiteX2" fmla="*/ 10066 w 10066"/>
                <a:gd name="connsiteY2" fmla="*/ 8733 h 16149"/>
                <a:gd name="connsiteX3" fmla="*/ 5329 w 10066"/>
                <a:gd name="connsiteY3" fmla="*/ 16125 h 16149"/>
                <a:gd name="connsiteX4" fmla="*/ 0 w 10066"/>
                <a:gd name="connsiteY4" fmla="*/ 6749 h 1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6" h="16149">
                  <a:moveTo>
                    <a:pt x="0" y="6749"/>
                  </a:moveTo>
                  <a:cubicBezTo>
                    <a:pt x="1162" y="3554"/>
                    <a:pt x="2945" y="-304"/>
                    <a:pt x="5264" y="20"/>
                  </a:cubicBezTo>
                  <a:cubicBezTo>
                    <a:pt x="7457" y="1164"/>
                    <a:pt x="8957" y="4892"/>
                    <a:pt x="10066" y="8733"/>
                  </a:cubicBezTo>
                  <a:cubicBezTo>
                    <a:pt x="8903" y="12767"/>
                    <a:pt x="7480" y="16489"/>
                    <a:pt x="5329" y="16125"/>
                  </a:cubicBezTo>
                  <a:cubicBezTo>
                    <a:pt x="2697" y="15577"/>
                    <a:pt x="944" y="9823"/>
                    <a:pt x="0" y="6749"/>
                  </a:cubicBezTo>
                  <a:close/>
                </a:path>
              </a:pathLst>
            </a:custGeom>
            <a:solidFill>
              <a:schemeClr val="accent6">
                <a:lumMod val="50000"/>
                <a:alpha val="50000"/>
              </a:schemeClr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22" name="Beslissing 1">
              <a:extLst>
                <a:ext uri="{FF2B5EF4-FFF2-40B4-BE49-F238E27FC236}">
                  <a16:creationId xmlns:a16="http://schemas.microsoft.com/office/drawing/2014/main" id="{A64245E9-4259-A4DA-588F-1AEE4B0139C2}"/>
                </a:ext>
              </a:extLst>
            </p:cNvPr>
            <p:cNvSpPr/>
            <p:nvPr userDrawn="1"/>
          </p:nvSpPr>
          <p:spPr>
            <a:xfrm rot="1794449">
              <a:off x="10636642" y="4511241"/>
              <a:ext cx="1915518" cy="814193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4952 h 9952"/>
                <a:gd name="connsiteX1" fmla="*/ 5033 w 10000"/>
                <a:gd name="connsiteY1" fmla="*/ 0 h 9952"/>
                <a:gd name="connsiteX2" fmla="*/ 10000 w 10000"/>
                <a:gd name="connsiteY2" fmla="*/ 4952 h 9952"/>
                <a:gd name="connsiteX3" fmla="*/ 5000 w 10000"/>
                <a:gd name="connsiteY3" fmla="*/ 9952 h 9952"/>
                <a:gd name="connsiteX4" fmla="*/ 0 w 10000"/>
                <a:gd name="connsiteY4" fmla="*/ 4952 h 9952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3534 h 8558"/>
                <a:gd name="connsiteX1" fmla="*/ 5066 w 10000"/>
                <a:gd name="connsiteY1" fmla="*/ 0 h 8558"/>
                <a:gd name="connsiteX2" fmla="*/ 10000 w 10000"/>
                <a:gd name="connsiteY2" fmla="*/ 3534 h 8558"/>
                <a:gd name="connsiteX3" fmla="*/ 5000 w 10000"/>
                <a:gd name="connsiteY3" fmla="*/ 8558 h 8558"/>
                <a:gd name="connsiteX4" fmla="*/ 0 w 10000"/>
                <a:gd name="connsiteY4" fmla="*/ 3534 h 8558"/>
                <a:gd name="connsiteX0" fmla="*/ 0 w 10000"/>
                <a:gd name="connsiteY0" fmla="*/ 4129 h 6517"/>
                <a:gd name="connsiteX1" fmla="*/ 5066 w 10000"/>
                <a:gd name="connsiteY1" fmla="*/ 0 h 6517"/>
                <a:gd name="connsiteX2" fmla="*/ 10000 w 10000"/>
                <a:gd name="connsiteY2" fmla="*/ 4129 h 6517"/>
                <a:gd name="connsiteX3" fmla="*/ 5066 w 10000"/>
                <a:gd name="connsiteY3" fmla="*/ 6517 h 6517"/>
                <a:gd name="connsiteX4" fmla="*/ 0 w 10000"/>
                <a:gd name="connsiteY4" fmla="*/ 4129 h 6517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57"/>
                <a:gd name="connsiteX1" fmla="*/ 5066 w 10000"/>
                <a:gd name="connsiteY1" fmla="*/ 0 h 10057"/>
                <a:gd name="connsiteX2" fmla="*/ 10000 w 10000"/>
                <a:gd name="connsiteY2" fmla="*/ 6336 h 10057"/>
                <a:gd name="connsiteX3" fmla="*/ 5066 w 10000"/>
                <a:gd name="connsiteY3" fmla="*/ 10000 h 10057"/>
                <a:gd name="connsiteX4" fmla="*/ 0 w 10000"/>
                <a:gd name="connsiteY4" fmla="*/ 6336 h 10057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97"/>
                <a:gd name="connsiteX1" fmla="*/ 5066 w 10000"/>
                <a:gd name="connsiteY1" fmla="*/ 0 h 10097"/>
                <a:gd name="connsiteX2" fmla="*/ 10000 w 10000"/>
                <a:gd name="connsiteY2" fmla="*/ 6336 h 10097"/>
                <a:gd name="connsiteX3" fmla="*/ 5066 w 10000"/>
                <a:gd name="connsiteY3" fmla="*/ 10000 h 10097"/>
                <a:gd name="connsiteX4" fmla="*/ 0 w 10000"/>
                <a:gd name="connsiteY4" fmla="*/ 6336 h 10097"/>
                <a:gd name="connsiteX0" fmla="*/ 0 w 9935"/>
                <a:gd name="connsiteY0" fmla="*/ 5434 h 10067"/>
                <a:gd name="connsiteX1" fmla="*/ 5001 w 9935"/>
                <a:gd name="connsiteY1" fmla="*/ 0 h 10067"/>
                <a:gd name="connsiteX2" fmla="*/ 9935 w 9935"/>
                <a:gd name="connsiteY2" fmla="*/ 6336 h 10067"/>
                <a:gd name="connsiteX3" fmla="*/ 5001 w 9935"/>
                <a:gd name="connsiteY3" fmla="*/ 10000 h 10067"/>
                <a:gd name="connsiteX4" fmla="*/ 0 w 9935"/>
                <a:gd name="connsiteY4" fmla="*/ 5434 h 10067"/>
                <a:gd name="connsiteX0" fmla="*/ 0 w 10000"/>
                <a:gd name="connsiteY0" fmla="*/ 2622 h 7224"/>
                <a:gd name="connsiteX1" fmla="*/ 5067 w 10000"/>
                <a:gd name="connsiteY1" fmla="*/ 0 h 7224"/>
                <a:gd name="connsiteX2" fmla="*/ 10000 w 10000"/>
                <a:gd name="connsiteY2" fmla="*/ 3518 h 7224"/>
                <a:gd name="connsiteX3" fmla="*/ 5034 w 10000"/>
                <a:gd name="connsiteY3" fmla="*/ 7157 h 7224"/>
                <a:gd name="connsiteX4" fmla="*/ 0 w 10000"/>
                <a:gd name="connsiteY4" fmla="*/ 2622 h 7224"/>
                <a:gd name="connsiteX0" fmla="*/ 0 w 10000"/>
                <a:gd name="connsiteY0" fmla="*/ 7225 h 13595"/>
                <a:gd name="connsiteX1" fmla="*/ 5264 w 10000"/>
                <a:gd name="connsiteY1" fmla="*/ 0 h 13595"/>
                <a:gd name="connsiteX2" fmla="*/ 10000 w 10000"/>
                <a:gd name="connsiteY2" fmla="*/ 8465 h 13595"/>
                <a:gd name="connsiteX3" fmla="*/ 5034 w 10000"/>
                <a:gd name="connsiteY3" fmla="*/ 13502 h 13595"/>
                <a:gd name="connsiteX4" fmla="*/ 0 w 10000"/>
                <a:gd name="connsiteY4" fmla="*/ 7225 h 13595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357"/>
                <a:gd name="connsiteX1" fmla="*/ 5264 w 10000"/>
                <a:gd name="connsiteY1" fmla="*/ 0 h 16357"/>
                <a:gd name="connsiteX2" fmla="*/ 10000 w 10000"/>
                <a:gd name="connsiteY2" fmla="*/ 8465 h 16357"/>
                <a:gd name="connsiteX3" fmla="*/ 5822 w 10000"/>
                <a:gd name="connsiteY3" fmla="*/ 16353 h 16357"/>
                <a:gd name="connsiteX4" fmla="*/ 0 w 10000"/>
                <a:gd name="connsiteY4" fmla="*/ 7225 h 16357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6134"/>
                <a:gd name="connsiteX1" fmla="*/ 5264 w 10066"/>
                <a:gd name="connsiteY1" fmla="*/ 25 h 16134"/>
                <a:gd name="connsiteX2" fmla="*/ 10066 w 10066"/>
                <a:gd name="connsiteY2" fmla="*/ 8738 h 16134"/>
                <a:gd name="connsiteX3" fmla="*/ 5329 w 10066"/>
                <a:gd name="connsiteY3" fmla="*/ 16130 h 16134"/>
                <a:gd name="connsiteX4" fmla="*/ 0 w 10066"/>
                <a:gd name="connsiteY4" fmla="*/ 6754 h 16134"/>
                <a:gd name="connsiteX0" fmla="*/ 0 w 10066"/>
                <a:gd name="connsiteY0" fmla="*/ 6754 h 16130"/>
                <a:gd name="connsiteX1" fmla="*/ 5264 w 10066"/>
                <a:gd name="connsiteY1" fmla="*/ 25 h 16130"/>
                <a:gd name="connsiteX2" fmla="*/ 10066 w 10066"/>
                <a:gd name="connsiteY2" fmla="*/ 8738 h 16130"/>
                <a:gd name="connsiteX3" fmla="*/ 5329 w 10066"/>
                <a:gd name="connsiteY3" fmla="*/ 16130 h 16130"/>
                <a:gd name="connsiteX4" fmla="*/ 0 w 10066"/>
                <a:gd name="connsiteY4" fmla="*/ 6754 h 16130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49"/>
                <a:gd name="connsiteX1" fmla="*/ 5264 w 10066"/>
                <a:gd name="connsiteY1" fmla="*/ 20 h 16149"/>
                <a:gd name="connsiteX2" fmla="*/ 10066 w 10066"/>
                <a:gd name="connsiteY2" fmla="*/ 8733 h 16149"/>
                <a:gd name="connsiteX3" fmla="*/ 5329 w 10066"/>
                <a:gd name="connsiteY3" fmla="*/ 16125 h 16149"/>
                <a:gd name="connsiteX4" fmla="*/ 0 w 10066"/>
                <a:gd name="connsiteY4" fmla="*/ 6749 h 1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6" h="16149">
                  <a:moveTo>
                    <a:pt x="0" y="6749"/>
                  </a:moveTo>
                  <a:cubicBezTo>
                    <a:pt x="1162" y="3554"/>
                    <a:pt x="2945" y="-304"/>
                    <a:pt x="5264" y="20"/>
                  </a:cubicBezTo>
                  <a:cubicBezTo>
                    <a:pt x="7457" y="1164"/>
                    <a:pt x="8957" y="4892"/>
                    <a:pt x="10066" y="8733"/>
                  </a:cubicBezTo>
                  <a:cubicBezTo>
                    <a:pt x="8903" y="12767"/>
                    <a:pt x="7480" y="16489"/>
                    <a:pt x="5329" y="16125"/>
                  </a:cubicBezTo>
                  <a:cubicBezTo>
                    <a:pt x="2697" y="15577"/>
                    <a:pt x="944" y="9823"/>
                    <a:pt x="0" y="674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60000"/>
              </a:schemeClr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23" name="Beslissing 1">
              <a:extLst>
                <a:ext uri="{FF2B5EF4-FFF2-40B4-BE49-F238E27FC236}">
                  <a16:creationId xmlns:a16="http://schemas.microsoft.com/office/drawing/2014/main" id="{875B1F3D-85DD-2E05-CC38-63C6FC7F1A80}"/>
                </a:ext>
              </a:extLst>
            </p:cNvPr>
            <p:cNvSpPr/>
            <p:nvPr userDrawn="1"/>
          </p:nvSpPr>
          <p:spPr>
            <a:xfrm rot="3467671">
              <a:off x="10411682" y="3576139"/>
              <a:ext cx="1915518" cy="814193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4952 h 9952"/>
                <a:gd name="connsiteX1" fmla="*/ 5033 w 10000"/>
                <a:gd name="connsiteY1" fmla="*/ 0 h 9952"/>
                <a:gd name="connsiteX2" fmla="*/ 10000 w 10000"/>
                <a:gd name="connsiteY2" fmla="*/ 4952 h 9952"/>
                <a:gd name="connsiteX3" fmla="*/ 5000 w 10000"/>
                <a:gd name="connsiteY3" fmla="*/ 9952 h 9952"/>
                <a:gd name="connsiteX4" fmla="*/ 0 w 10000"/>
                <a:gd name="connsiteY4" fmla="*/ 4952 h 9952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3534 h 8558"/>
                <a:gd name="connsiteX1" fmla="*/ 5066 w 10000"/>
                <a:gd name="connsiteY1" fmla="*/ 0 h 8558"/>
                <a:gd name="connsiteX2" fmla="*/ 10000 w 10000"/>
                <a:gd name="connsiteY2" fmla="*/ 3534 h 8558"/>
                <a:gd name="connsiteX3" fmla="*/ 5000 w 10000"/>
                <a:gd name="connsiteY3" fmla="*/ 8558 h 8558"/>
                <a:gd name="connsiteX4" fmla="*/ 0 w 10000"/>
                <a:gd name="connsiteY4" fmla="*/ 3534 h 8558"/>
                <a:gd name="connsiteX0" fmla="*/ 0 w 10000"/>
                <a:gd name="connsiteY0" fmla="*/ 4129 h 6517"/>
                <a:gd name="connsiteX1" fmla="*/ 5066 w 10000"/>
                <a:gd name="connsiteY1" fmla="*/ 0 h 6517"/>
                <a:gd name="connsiteX2" fmla="*/ 10000 w 10000"/>
                <a:gd name="connsiteY2" fmla="*/ 4129 h 6517"/>
                <a:gd name="connsiteX3" fmla="*/ 5066 w 10000"/>
                <a:gd name="connsiteY3" fmla="*/ 6517 h 6517"/>
                <a:gd name="connsiteX4" fmla="*/ 0 w 10000"/>
                <a:gd name="connsiteY4" fmla="*/ 4129 h 6517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57"/>
                <a:gd name="connsiteX1" fmla="*/ 5066 w 10000"/>
                <a:gd name="connsiteY1" fmla="*/ 0 h 10057"/>
                <a:gd name="connsiteX2" fmla="*/ 10000 w 10000"/>
                <a:gd name="connsiteY2" fmla="*/ 6336 h 10057"/>
                <a:gd name="connsiteX3" fmla="*/ 5066 w 10000"/>
                <a:gd name="connsiteY3" fmla="*/ 10000 h 10057"/>
                <a:gd name="connsiteX4" fmla="*/ 0 w 10000"/>
                <a:gd name="connsiteY4" fmla="*/ 6336 h 10057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97"/>
                <a:gd name="connsiteX1" fmla="*/ 5066 w 10000"/>
                <a:gd name="connsiteY1" fmla="*/ 0 h 10097"/>
                <a:gd name="connsiteX2" fmla="*/ 10000 w 10000"/>
                <a:gd name="connsiteY2" fmla="*/ 6336 h 10097"/>
                <a:gd name="connsiteX3" fmla="*/ 5066 w 10000"/>
                <a:gd name="connsiteY3" fmla="*/ 10000 h 10097"/>
                <a:gd name="connsiteX4" fmla="*/ 0 w 10000"/>
                <a:gd name="connsiteY4" fmla="*/ 6336 h 10097"/>
                <a:gd name="connsiteX0" fmla="*/ 0 w 9935"/>
                <a:gd name="connsiteY0" fmla="*/ 5434 h 10067"/>
                <a:gd name="connsiteX1" fmla="*/ 5001 w 9935"/>
                <a:gd name="connsiteY1" fmla="*/ 0 h 10067"/>
                <a:gd name="connsiteX2" fmla="*/ 9935 w 9935"/>
                <a:gd name="connsiteY2" fmla="*/ 6336 h 10067"/>
                <a:gd name="connsiteX3" fmla="*/ 5001 w 9935"/>
                <a:gd name="connsiteY3" fmla="*/ 10000 h 10067"/>
                <a:gd name="connsiteX4" fmla="*/ 0 w 9935"/>
                <a:gd name="connsiteY4" fmla="*/ 5434 h 10067"/>
                <a:gd name="connsiteX0" fmla="*/ 0 w 10000"/>
                <a:gd name="connsiteY0" fmla="*/ 2622 h 7224"/>
                <a:gd name="connsiteX1" fmla="*/ 5067 w 10000"/>
                <a:gd name="connsiteY1" fmla="*/ 0 h 7224"/>
                <a:gd name="connsiteX2" fmla="*/ 10000 w 10000"/>
                <a:gd name="connsiteY2" fmla="*/ 3518 h 7224"/>
                <a:gd name="connsiteX3" fmla="*/ 5034 w 10000"/>
                <a:gd name="connsiteY3" fmla="*/ 7157 h 7224"/>
                <a:gd name="connsiteX4" fmla="*/ 0 w 10000"/>
                <a:gd name="connsiteY4" fmla="*/ 2622 h 7224"/>
                <a:gd name="connsiteX0" fmla="*/ 0 w 10000"/>
                <a:gd name="connsiteY0" fmla="*/ 7225 h 13595"/>
                <a:gd name="connsiteX1" fmla="*/ 5264 w 10000"/>
                <a:gd name="connsiteY1" fmla="*/ 0 h 13595"/>
                <a:gd name="connsiteX2" fmla="*/ 10000 w 10000"/>
                <a:gd name="connsiteY2" fmla="*/ 8465 h 13595"/>
                <a:gd name="connsiteX3" fmla="*/ 5034 w 10000"/>
                <a:gd name="connsiteY3" fmla="*/ 13502 h 13595"/>
                <a:gd name="connsiteX4" fmla="*/ 0 w 10000"/>
                <a:gd name="connsiteY4" fmla="*/ 7225 h 13595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357"/>
                <a:gd name="connsiteX1" fmla="*/ 5264 w 10000"/>
                <a:gd name="connsiteY1" fmla="*/ 0 h 16357"/>
                <a:gd name="connsiteX2" fmla="*/ 10000 w 10000"/>
                <a:gd name="connsiteY2" fmla="*/ 8465 h 16357"/>
                <a:gd name="connsiteX3" fmla="*/ 5822 w 10000"/>
                <a:gd name="connsiteY3" fmla="*/ 16353 h 16357"/>
                <a:gd name="connsiteX4" fmla="*/ 0 w 10000"/>
                <a:gd name="connsiteY4" fmla="*/ 7225 h 16357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6134"/>
                <a:gd name="connsiteX1" fmla="*/ 5264 w 10066"/>
                <a:gd name="connsiteY1" fmla="*/ 25 h 16134"/>
                <a:gd name="connsiteX2" fmla="*/ 10066 w 10066"/>
                <a:gd name="connsiteY2" fmla="*/ 8738 h 16134"/>
                <a:gd name="connsiteX3" fmla="*/ 5329 w 10066"/>
                <a:gd name="connsiteY3" fmla="*/ 16130 h 16134"/>
                <a:gd name="connsiteX4" fmla="*/ 0 w 10066"/>
                <a:gd name="connsiteY4" fmla="*/ 6754 h 16134"/>
                <a:gd name="connsiteX0" fmla="*/ 0 w 10066"/>
                <a:gd name="connsiteY0" fmla="*/ 6754 h 16130"/>
                <a:gd name="connsiteX1" fmla="*/ 5264 w 10066"/>
                <a:gd name="connsiteY1" fmla="*/ 25 h 16130"/>
                <a:gd name="connsiteX2" fmla="*/ 10066 w 10066"/>
                <a:gd name="connsiteY2" fmla="*/ 8738 h 16130"/>
                <a:gd name="connsiteX3" fmla="*/ 5329 w 10066"/>
                <a:gd name="connsiteY3" fmla="*/ 16130 h 16130"/>
                <a:gd name="connsiteX4" fmla="*/ 0 w 10066"/>
                <a:gd name="connsiteY4" fmla="*/ 6754 h 16130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49"/>
                <a:gd name="connsiteX1" fmla="*/ 5264 w 10066"/>
                <a:gd name="connsiteY1" fmla="*/ 20 h 16149"/>
                <a:gd name="connsiteX2" fmla="*/ 10066 w 10066"/>
                <a:gd name="connsiteY2" fmla="*/ 8733 h 16149"/>
                <a:gd name="connsiteX3" fmla="*/ 5329 w 10066"/>
                <a:gd name="connsiteY3" fmla="*/ 16125 h 16149"/>
                <a:gd name="connsiteX4" fmla="*/ 0 w 10066"/>
                <a:gd name="connsiteY4" fmla="*/ 6749 h 1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6" h="16149">
                  <a:moveTo>
                    <a:pt x="0" y="6749"/>
                  </a:moveTo>
                  <a:cubicBezTo>
                    <a:pt x="1162" y="3554"/>
                    <a:pt x="2945" y="-304"/>
                    <a:pt x="5264" y="20"/>
                  </a:cubicBezTo>
                  <a:cubicBezTo>
                    <a:pt x="7457" y="1164"/>
                    <a:pt x="8957" y="4892"/>
                    <a:pt x="10066" y="8733"/>
                  </a:cubicBezTo>
                  <a:cubicBezTo>
                    <a:pt x="8903" y="12767"/>
                    <a:pt x="7480" y="16489"/>
                    <a:pt x="5329" y="16125"/>
                  </a:cubicBezTo>
                  <a:cubicBezTo>
                    <a:pt x="2697" y="15577"/>
                    <a:pt x="944" y="9823"/>
                    <a:pt x="0" y="674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21" name="Beslissing 1">
              <a:extLst>
                <a:ext uri="{FF2B5EF4-FFF2-40B4-BE49-F238E27FC236}">
                  <a16:creationId xmlns:a16="http://schemas.microsoft.com/office/drawing/2014/main" id="{514A391F-97F5-3747-A17D-43C2887DB4CE}"/>
                </a:ext>
              </a:extLst>
            </p:cNvPr>
            <p:cNvSpPr/>
            <p:nvPr userDrawn="1"/>
          </p:nvSpPr>
          <p:spPr>
            <a:xfrm rot="1730811">
              <a:off x="10336118" y="3644909"/>
              <a:ext cx="977686" cy="482087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4952 h 9952"/>
                <a:gd name="connsiteX1" fmla="*/ 5033 w 10000"/>
                <a:gd name="connsiteY1" fmla="*/ 0 h 9952"/>
                <a:gd name="connsiteX2" fmla="*/ 10000 w 10000"/>
                <a:gd name="connsiteY2" fmla="*/ 4952 h 9952"/>
                <a:gd name="connsiteX3" fmla="*/ 5000 w 10000"/>
                <a:gd name="connsiteY3" fmla="*/ 9952 h 9952"/>
                <a:gd name="connsiteX4" fmla="*/ 0 w 10000"/>
                <a:gd name="connsiteY4" fmla="*/ 4952 h 9952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4976 h 10000"/>
                <a:gd name="connsiteX1" fmla="*/ 5033 w 10000"/>
                <a:gd name="connsiteY1" fmla="*/ 0 h 10000"/>
                <a:gd name="connsiteX2" fmla="*/ 10000 w 10000"/>
                <a:gd name="connsiteY2" fmla="*/ 4976 h 10000"/>
                <a:gd name="connsiteX3" fmla="*/ 5000 w 10000"/>
                <a:gd name="connsiteY3" fmla="*/ 10000 h 10000"/>
                <a:gd name="connsiteX4" fmla="*/ 0 w 10000"/>
                <a:gd name="connsiteY4" fmla="*/ 4976 h 10000"/>
                <a:gd name="connsiteX0" fmla="*/ 0 w 10000"/>
                <a:gd name="connsiteY0" fmla="*/ 3534 h 8558"/>
                <a:gd name="connsiteX1" fmla="*/ 5066 w 10000"/>
                <a:gd name="connsiteY1" fmla="*/ 0 h 8558"/>
                <a:gd name="connsiteX2" fmla="*/ 10000 w 10000"/>
                <a:gd name="connsiteY2" fmla="*/ 3534 h 8558"/>
                <a:gd name="connsiteX3" fmla="*/ 5000 w 10000"/>
                <a:gd name="connsiteY3" fmla="*/ 8558 h 8558"/>
                <a:gd name="connsiteX4" fmla="*/ 0 w 10000"/>
                <a:gd name="connsiteY4" fmla="*/ 3534 h 8558"/>
                <a:gd name="connsiteX0" fmla="*/ 0 w 10000"/>
                <a:gd name="connsiteY0" fmla="*/ 4129 h 6517"/>
                <a:gd name="connsiteX1" fmla="*/ 5066 w 10000"/>
                <a:gd name="connsiteY1" fmla="*/ 0 h 6517"/>
                <a:gd name="connsiteX2" fmla="*/ 10000 w 10000"/>
                <a:gd name="connsiteY2" fmla="*/ 4129 h 6517"/>
                <a:gd name="connsiteX3" fmla="*/ 5066 w 10000"/>
                <a:gd name="connsiteY3" fmla="*/ 6517 h 6517"/>
                <a:gd name="connsiteX4" fmla="*/ 0 w 10000"/>
                <a:gd name="connsiteY4" fmla="*/ 4129 h 6517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00"/>
                <a:gd name="connsiteX1" fmla="*/ 5066 w 10000"/>
                <a:gd name="connsiteY1" fmla="*/ 0 h 10000"/>
                <a:gd name="connsiteX2" fmla="*/ 10000 w 10000"/>
                <a:gd name="connsiteY2" fmla="*/ 6336 h 10000"/>
                <a:gd name="connsiteX3" fmla="*/ 5066 w 10000"/>
                <a:gd name="connsiteY3" fmla="*/ 10000 h 10000"/>
                <a:gd name="connsiteX4" fmla="*/ 0 w 10000"/>
                <a:gd name="connsiteY4" fmla="*/ 6336 h 10000"/>
                <a:gd name="connsiteX0" fmla="*/ 0 w 10000"/>
                <a:gd name="connsiteY0" fmla="*/ 6336 h 10057"/>
                <a:gd name="connsiteX1" fmla="*/ 5066 w 10000"/>
                <a:gd name="connsiteY1" fmla="*/ 0 h 10057"/>
                <a:gd name="connsiteX2" fmla="*/ 10000 w 10000"/>
                <a:gd name="connsiteY2" fmla="*/ 6336 h 10057"/>
                <a:gd name="connsiteX3" fmla="*/ 5066 w 10000"/>
                <a:gd name="connsiteY3" fmla="*/ 10000 h 10057"/>
                <a:gd name="connsiteX4" fmla="*/ 0 w 10000"/>
                <a:gd name="connsiteY4" fmla="*/ 6336 h 10057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78"/>
                <a:gd name="connsiteX1" fmla="*/ 5066 w 10000"/>
                <a:gd name="connsiteY1" fmla="*/ 0 h 10078"/>
                <a:gd name="connsiteX2" fmla="*/ 10000 w 10000"/>
                <a:gd name="connsiteY2" fmla="*/ 6336 h 10078"/>
                <a:gd name="connsiteX3" fmla="*/ 5066 w 10000"/>
                <a:gd name="connsiteY3" fmla="*/ 10000 h 10078"/>
                <a:gd name="connsiteX4" fmla="*/ 0 w 10000"/>
                <a:gd name="connsiteY4" fmla="*/ 6336 h 10078"/>
                <a:gd name="connsiteX0" fmla="*/ 0 w 10000"/>
                <a:gd name="connsiteY0" fmla="*/ 6336 h 10097"/>
                <a:gd name="connsiteX1" fmla="*/ 5066 w 10000"/>
                <a:gd name="connsiteY1" fmla="*/ 0 h 10097"/>
                <a:gd name="connsiteX2" fmla="*/ 10000 w 10000"/>
                <a:gd name="connsiteY2" fmla="*/ 6336 h 10097"/>
                <a:gd name="connsiteX3" fmla="*/ 5066 w 10000"/>
                <a:gd name="connsiteY3" fmla="*/ 10000 h 10097"/>
                <a:gd name="connsiteX4" fmla="*/ 0 w 10000"/>
                <a:gd name="connsiteY4" fmla="*/ 6336 h 10097"/>
                <a:gd name="connsiteX0" fmla="*/ 0 w 9935"/>
                <a:gd name="connsiteY0" fmla="*/ 5434 h 10067"/>
                <a:gd name="connsiteX1" fmla="*/ 5001 w 9935"/>
                <a:gd name="connsiteY1" fmla="*/ 0 h 10067"/>
                <a:gd name="connsiteX2" fmla="*/ 9935 w 9935"/>
                <a:gd name="connsiteY2" fmla="*/ 6336 h 10067"/>
                <a:gd name="connsiteX3" fmla="*/ 5001 w 9935"/>
                <a:gd name="connsiteY3" fmla="*/ 10000 h 10067"/>
                <a:gd name="connsiteX4" fmla="*/ 0 w 9935"/>
                <a:gd name="connsiteY4" fmla="*/ 5434 h 10067"/>
                <a:gd name="connsiteX0" fmla="*/ 0 w 10000"/>
                <a:gd name="connsiteY0" fmla="*/ 2622 h 7224"/>
                <a:gd name="connsiteX1" fmla="*/ 5067 w 10000"/>
                <a:gd name="connsiteY1" fmla="*/ 0 h 7224"/>
                <a:gd name="connsiteX2" fmla="*/ 10000 w 10000"/>
                <a:gd name="connsiteY2" fmla="*/ 3518 h 7224"/>
                <a:gd name="connsiteX3" fmla="*/ 5034 w 10000"/>
                <a:gd name="connsiteY3" fmla="*/ 7157 h 7224"/>
                <a:gd name="connsiteX4" fmla="*/ 0 w 10000"/>
                <a:gd name="connsiteY4" fmla="*/ 2622 h 7224"/>
                <a:gd name="connsiteX0" fmla="*/ 0 w 10000"/>
                <a:gd name="connsiteY0" fmla="*/ 7225 h 13595"/>
                <a:gd name="connsiteX1" fmla="*/ 5264 w 10000"/>
                <a:gd name="connsiteY1" fmla="*/ 0 h 13595"/>
                <a:gd name="connsiteX2" fmla="*/ 10000 w 10000"/>
                <a:gd name="connsiteY2" fmla="*/ 8465 h 13595"/>
                <a:gd name="connsiteX3" fmla="*/ 5034 w 10000"/>
                <a:gd name="connsiteY3" fmla="*/ 13502 h 13595"/>
                <a:gd name="connsiteX4" fmla="*/ 0 w 10000"/>
                <a:gd name="connsiteY4" fmla="*/ 7225 h 13595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406"/>
                <a:gd name="connsiteX1" fmla="*/ 5264 w 10000"/>
                <a:gd name="connsiteY1" fmla="*/ 0 h 16406"/>
                <a:gd name="connsiteX2" fmla="*/ 10000 w 10000"/>
                <a:gd name="connsiteY2" fmla="*/ 8465 h 16406"/>
                <a:gd name="connsiteX3" fmla="*/ 5822 w 10000"/>
                <a:gd name="connsiteY3" fmla="*/ 16353 h 16406"/>
                <a:gd name="connsiteX4" fmla="*/ 0 w 10000"/>
                <a:gd name="connsiteY4" fmla="*/ 7225 h 16406"/>
                <a:gd name="connsiteX0" fmla="*/ 0 w 10000"/>
                <a:gd name="connsiteY0" fmla="*/ 7225 h 16357"/>
                <a:gd name="connsiteX1" fmla="*/ 5264 w 10000"/>
                <a:gd name="connsiteY1" fmla="*/ 0 h 16357"/>
                <a:gd name="connsiteX2" fmla="*/ 10000 w 10000"/>
                <a:gd name="connsiteY2" fmla="*/ 8465 h 16357"/>
                <a:gd name="connsiteX3" fmla="*/ 5822 w 10000"/>
                <a:gd name="connsiteY3" fmla="*/ 16353 h 16357"/>
                <a:gd name="connsiteX4" fmla="*/ 0 w 10000"/>
                <a:gd name="connsiteY4" fmla="*/ 7225 h 16357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00"/>
                <a:gd name="connsiteY0" fmla="*/ 7225 h 16358"/>
                <a:gd name="connsiteX1" fmla="*/ 5264 w 10000"/>
                <a:gd name="connsiteY1" fmla="*/ 0 h 16358"/>
                <a:gd name="connsiteX2" fmla="*/ 10000 w 10000"/>
                <a:gd name="connsiteY2" fmla="*/ 8465 h 16358"/>
                <a:gd name="connsiteX3" fmla="*/ 5822 w 10000"/>
                <a:gd name="connsiteY3" fmla="*/ 16353 h 16358"/>
                <a:gd name="connsiteX4" fmla="*/ 0 w 10000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7225 h 16358"/>
                <a:gd name="connsiteX1" fmla="*/ 5264 w 10066"/>
                <a:gd name="connsiteY1" fmla="*/ 0 h 16358"/>
                <a:gd name="connsiteX2" fmla="*/ 10066 w 10066"/>
                <a:gd name="connsiteY2" fmla="*/ 9209 h 16358"/>
                <a:gd name="connsiteX3" fmla="*/ 5822 w 10066"/>
                <a:gd name="connsiteY3" fmla="*/ 16353 h 16358"/>
                <a:gd name="connsiteX4" fmla="*/ 0 w 10066"/>
                <a:gd name="connsiteY4" fmla="*/ 7225 h 16358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29 h 15862"/>
                <a:gd name="connsiteX1" fmla="*/ 5264 w 10066"/>
                <a:gd name="connsiteY1" fmla="*/ 0 h 15862"/>
                <a:gd name="connsiteX2" fmla="*/ 10066 w 10066"/>
                <a:gd name="connsiteY2" fmla="*/ 8713 h 15862"/>
                <a:gd name="connsiteX3" fmla="*/ 5822 w 10066"/>
                <a:gd name="connsiteY3" fmla="*/ 15857 h 15862"/>
                <a:gd name="connsiteX4" fmla="*/ 0 w 10066"/>
                <a:gd name="connsiteY4" fmla="*/ 6729 h 15862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5887"/>
                <a:gd name="connsiteX1" fmla="*/ 5264 w 10066"/>
                <a:gd name="connsiteY1" fmla="*/ 25 h 15887"/>
                <a:gd name="connsiteX2" fmla="*/ 10066 w 10066"/>
                <a:gd name="connsiteY2" fmla="*/ 8738 h 15887"/>
                <a:gd name="connsiteX3" fmla="*/ 5822 w 10066"/>
                <a:gd name="connsiteY3" fmla="*/ 15882 h 15887"/>
                <a:gd name="connsiteX4" fmla="*/ 0 w 10066"/>
                <a:gd name="connsiteY4" fmla="*/ 6754 h 15887"/>
                <a:gd name="connsiteX0" fmla="*/ 0 w 10066"/>
                <a:gd name="connsiteY0" fmla="*/ 6754 h 16134"/>
                <a:gd name="connsiteX1" fmla="*/ 5264 w 10066"/>
                <a:gd name="connsiteY1" fmla="*/ 25 h 16134"/>
                <a:gd name="connsiteX2" fmla="*/ 10066 w 10066"/>
                <a:gd name="connsiteY2" fmla="*/ 8738 h 16134"/>
                <a:gd name="connsiteX3" fmla="*/ 5329 w 10066"/>
                <a:gd name="connsiteY3" fmla="*/ 16130 h 16134"/>
                <a:gd name="connsiteX4" fmla="*/ 0 w 10066"/>
                <a:gd name="connsiteY4" fmla="*/ 6754 h 16134"/>
                <a:gd name="connsiteX0" fmla="*/ 0 w 10066"/>
                <a:gd name="connsiteY0" fmla="*/ 6754 h 16130"/>
                <a:gd name="connsiteX1" fmla="*/ 5264 w 10066"/>
                <a:gd name="connsiteY1" fmla="*/ 25 h 16130"/>
                <a:gd name="connsiteX2" fmla="*/ 10066 w 10066"/>
                <a:gd name="connsiteY2" fmla="*/ 8738 h 16130"/>
                <a:gd name="connsiteX3" fmla="*/ 5329 w 10066"/>
                <a:gd name="connsiteY3" fmla="*/ 16130 h 16130"/>
                <a:gd name="connsiteX4" fmla="*/ 0 w 10066"/>
                <a:gd name="connsiteY4" fmla="*/ 6754 h 16130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54 h 16157"/>
                <a:gd name="connsiteX1" fmla="*/ 5264 w 10066"/>
                <a:gd name="connsiteY1" fmla="*/ 25 h 16157"/>
                <a:gd name="connsiteX2" fmla="*/ 10066 w 10066"/>
                <a:gd name="connsiteY2" fmla="*/ 8738 h 16157"/>
                <a:gd name="connsiteX3" fmla="*/ 5329 w 10066"/>
                <a:gd name="connsiteY3" fmla="*/ 16130 h 16157"/>
                <a:gd name="connsiteX4" fmla="*/ 0 w 10066"/>
                <a:gd name="connsiteY4" fmla="*/ 6754 h 16157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52"/>
                <a:gd name="connsiteX1" fmla="*/ 5264 w 10066"/>
                <a:gd name="connsiteY1" fmla="*/ 20 h 16152"/>
                <a:gd name="connsiteX2" fmla="*/ 10066 w 10066"/>
                <a:gd name="connsiteY2" fmla="*/ 8733 h 16152"/>
                <a:gd name="connsiteX3" fmla="*/ 5329 w 10066"/>
                <a:gd name="connsiteY3" fmla="*/ 16125 h 16152"/>
                <a:gd name="connsiteX4" fmla="*/ 0 w 10066"/>
                <a:gd name="connsiteY4" fmla="*/ 6749 h 16152"/>
                <a:gd name="connsiteX0" fmla="*/ 0 w 10066"/>
                <a:gd name="connsiteY0" fmla="*/ 6749 h 16149"/>
                <a:gd name="connsiteX1" fmla="*/ 5264 w 10066"/>
                <a:gd name="connsiteY1" fmla="*/ 20 h 16149"/>
                <a:gd name="connsiteX2" fmla="*/ 10066 w 10066"/>
                <a:gd name="connsiteY2" fmla="*/ 8733 h 16149"/>
                <a:gd name="connsiteX3" fmla="*/ 5329 w 10066"/>
                <a:gd name="connsiteY3" fmla="*/ 16125 h 16149"/>
                <a:gd name="connsiteX4" fmla="*/ 0 w 10066"/>
                <a:gd name="connsiteY4" fmla="*/ 6749 h 1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6" h="16149">
                  <a:moveTo>
                    <a:pt x="0" y="6749"/>
                  </a:moveTo>
                  <a:cubicBezTo>
                    <a:pt x="1162" y="3554"/>
                    <a:pt x="2945" y="-304"/>
                    <a:pt x="5264" y="20"/>
                  </a:cubicBezTo>
                  <a:cubicBezTo>
                    <a:pt x="7457" y="1164"/>
                    <a:pt x="8957" y="4892"/>
                    <a:pt x="10066" y="8733"/>
                  </a:cubicBezTo>
                  <a:cubicBezTo>
                    <a:pt x="8903" y="12767"/>
                    <a:pt x="7480" y="16489"/>
                    <a:pt x="5329" y="16125"/>
                  </a:cubicBezTo>
                  <a:cubicBezTo>
                    <a:pt x="2697" y="15577"/>
                    <a:pt x="944" y="9823"/>
                    <a:pt x="0" y="6749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24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24" name="직사각형 9">
            <a:extLst>
              <a:ext uri="{FF2B5EF4-FFF2-40B4-BE49-F238E27FC236}">
                <a16:creationId xmlns:a16="http://schemas.microsoft.com/office/drawing/2014/main" id="{FD7517B9-3E69-7AA5-F45C-9A62FC3DC3E3}"/>
              </a:ext>
            </a:extLst>
          </p:cNvPr>
          <p:cNvSpPr/>
          <p:nvPr userDrawn="1"/>
        </p:nvSpPr>
        <p:spPr>
          <a:xfrm>
            <a:off x="1" y="0"/>
            <a:ext cx="968990" cy="968991"/>
          </a:xfrm>
          <a:prstGeom prst="rect">
            <a:avLst/>
          </a:prstGeom>
          <a:solidFill>
            <a:srgbClr val="F73C2E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F7F7F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8018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87680-8538-75DD-8318-9BB510CE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485698-6FD9-78E3-D88A-ACA82B65A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8EB627-F236-CB87-97BF-633C14A6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0868-4F4D-4659-9B38-0B45C8C1C611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F30ABB-5B86-8FA3-392A-877DD3490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A38389-1F24-3E78-5773-E3928BC86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5240-C089-4104-9781-7E48E78BFF3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391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4B8BA9-C843-AD45-A501-2C9225D29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30DF06-8D41-7363-D07F-BB79D601B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54C0DC-289D-AA33-02A2-00A8FD1D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0868-4F4D-4659-9B38-0B45C8C1C611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C745A3D-085B-0D7E-6336-B3E2F6BD8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8BB349-62E7-D212-B8B3-57143A65F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5240-C089-4104-9781-7E48E78BFF3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2969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0DFE38-D716-2086-3F36-8422D219F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CB3AD1-D501-092C-57CF-122846945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882648C-B0DA-6C74-3646-EE88D7B86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D0CF024-039E-6C18-EA2D-BD0B03062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0868-4F4D-4659-9B38-0B45C8C1C611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CD23FD0-D0AC-AF3B-15E3-1A50C454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3168FF6-8151-4D4F-493A-039D1392D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5240-C089-4104-9781-7E48E78BFF3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4221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4E8206-5C9B-9C04-18BC-CB12F2246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6D685A-0A37-6DAA-509A-C5E479480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D947256-5D07-B065-BCA9-3FC5CC0E5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D1BBC02-0A32-CDE4-251B-9F84409A83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67D3B4C-0E1C-F882-1C7E-8D7B3253C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5D59C17-3592-8EC6-D945-FD6992476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0868-4F4D-4659-9B38-0B45C8C1C611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40B57AC-5247-E2D1-43F8-93973607A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C1B4B24-599F-ECCB-32F2-14BB3B17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5240-C089-4104-9781-7E48E78BFF3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140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107FC-37A3-904B-0551-D7A62A8FC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0FA2B16-75F1-18E5-416C-DD5D24DA0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0868-4F4D-4659-9B38-0B45C8C1C611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2FA9CBA-DE8B-D77E-717F-A46F3B0B7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49DB03-56F6-75AC-3FB6-285AADFD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5240-C089-4104-9781-7E48E78BFF3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07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CB42D5A-AF5E-731D-9856-74257EBE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0868-4F4D-4659-9B38-0B45C8C1C611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FEB6431-F2B1-AE38-33E0-816568357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0E8FD0-8EA8-92BD-17AD-2851B60F6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5240-C089-4104-9781-7E48E78BFF3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5086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BB2E0B-D144-C922-70EA-0795324C4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C9E210-37E9-BB98-6547-7EE2BC607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7DFFF0-46A6-9B7D-9C83-2BBFE4BEA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1A1ACEC-15B4-F1CC-B6E0-44D19152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0868-4F4D-4659-9B38-0B45C8C1C611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C302F1B-6FE4-55E9-9FF1-756AE58A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BC40BC1-0538-A0AA-7D81-0F5FDFDFF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5240-C089-4104-9781-7E48E78BFF3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5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9D253-EBD7-7D27-AAAC-9B3E42AC6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E60B2FA-DBE4-6ECC-6A90-20E524DF5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3FBEFCA-5255-7147-0BDB-4189C779C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A9D9EFB-1C4C-F2ED-6274-6F2B01C67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0868-4F4D-4659-9B38-0B45C8C1C611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C173FFA-BD10-B547-42FC-ED6D9467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0AEA0F2-95EB-7600-C8B5-14795FF5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5240-C089-4104-9781-7E48E78BFF3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1100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B855B4A-EE04-8A17-BB7A-C4D492F3E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50276E-63A7-6793-689E-C353013D3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EF806C-EE7C-3B7F-74C3-2CE2E1778B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70868-4F4D-4659-9B38-0B45C8C1C611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CA33BA-6525-8175-7FCC-6052680FE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7D4755-3537-D72C-31DF-C09C5F265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9F5240-C089-4104-9781-7E48E78BFF3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877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ontwerp&#10;&#10;Automatisch gegenereerde beschrijving">
            <a:extLst>
              <a:ext uri="{FF2B5EF4-FFF2-40B4-BE49-F238E27FC236}">
                <a16:creationId xmlns:a16="http://schemas.microsoft.com/office/drawing/2014/main" id="{42D9072D-6665-320E-73E7-DA644A698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27" y="5187943"/>
            <a:ext cx="2127854" cy="1503802"/>
          </a:xfrm>
          <a:prstGeom prst="rect">
            <a:avLst/>
          </a:prstGeom>
        </p:spPr>
      </p:pic>
      <p:sp>
        <p:nvSpPr>
          <p:cNvPr id="3" name="TextBox 28">
            <a:extLst>
              <a:ext uri="{FF2B5EF4-FFF2-40B4-BE49-F238E27FC236}">
                <a16:creationId xmlns:a16="http://schemas.microsoft.com/office/drawing/2014/main" id="{283E039C-70DD-0ADA-4D85-B41BDF52B5FC}"/>
              </a:ext>
            </a:extLst>
          </p:cNvPr>
          <p:cNvSpPr txBox="1"/>
          <p:nvPr/>
        </p:nvSpPr>
        <p:spPr>
          <a:xfrm>
            <a:off x="1760822" y="1462850"/>
            <a:ext cx="8093391" cy="221599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altLang="ko-KR" sz="4600" b="1" dirty="0" err="1">
                <a:solidFill>
                  <a:srgbClr val="333D57"/>
                </a:solidFill>
                <a:cs typeface="Arial" panose="020B0604020202020204" pitchFamily="34" charset="0"/>
              </a:rPr>
              <a:t>Instructievideo</a:t>
            </a:r>
            <a:r>
              <a:rPr lang="en-US" altLang="ko-KR" sz="4600" b="1" dirty="0">
                <a:solidFill>
                  <a:srgbClr val="333D57"/>
                </a:solidFill>
                <a:cs typeface="Arial" panose="020B0604020202020204" pitchFamily="34" charset="0"/>
              </a:rPr>
              <a:t> </a:t>
            </a:r>
            <a:r>
              <a:rPr lang="en-US" altLang="ko-KR" sz="4600" b="1" dirty="0" err="1">
                <a:solidFill>
                  <a:srgbClr val="333D57"/>
                </a:solidFill>
                <a:cs typeface="Arial" panose="020B0604020202020204" pitchFamily="34" charset="0"/>
              </a:rPr>
              <a:t>toevoegen</a:t>
            </a:r>
            <a:r>
              <a:rPr lang="en-US" altLang="ko-KR" sz="4600" b="1" dirty="0">
                <a:solidFill>
                  <a:srgbClr val="333D57"/>
                </a:solidFill>
                <a:cs typeface="Arial" panose="020B0604020202020204" pitchFamily="34" charset="0"/>
              </a:rPr>
              <a:t> </a:t>
            </a:r>
            <a:r>
              <a:rPr lang="en-US" altLang="ko-KR" sz="4600" b="1" dirty="0" err="1">
                <a:solidFill>
                  <a:srgbClr val="333D57"/>
                </a:solidFill>
                <a:cs typeface="Arial" panose="020B0604020202020204" pitchFamily="34" charset="0"/>
              </a:rPr>
              <a:t>teamleden</a:t>
            </a:r>
            <a:r>
              <a:rPr lang="en-US" altLang="ko-KR" sz="4600" b="1" dirty="0">
                <a:solidFill>
                  <a:srgbClr val="333D57"/>
                </a:solidFill>
                <a:cs typeface="Arial" panose="020B0604020202020204" pitchFamily="34" charset="0"/>
              </a:rPr>
              <a:t> </a:t>
            </a:r>
            <a:r>
              <a:rPr lang="en-US" altLang="ko-KR" sz="4600" b="1" dirty="0" err="1">
                <a:solidFill>
                  <a:srgbClr val="333D57"/>
                </a:solidFill>
                <a:cs typeface="Arial" panose="020B0604020202020204" pitchFamily="34" charset="0"/>
              </a:rPr>
              <a:t>aan</a:t>
            </a:r>
            <a:r>
              <a:rPr lang="en-US" altLang="ko-KR" sz="4600" b="1">
                <a:solidFill>
                  <a:srgbClr val="333D57"/>
                </a:solidFill>
                <a:cs typeface="Arial" panose="020B0604020202020204" pitchFamily="34" charset="0"/>
              </a:rPr>
              <a:t> de DEDICATED</a:t>
            </a:r>
            <a:r>
              <a:rPr lang="nl-NL" altLang="ko-KR" sz="4600" b="1" dirty="0">
                <a:solidFill>
                  <a:srgbClr val="333D57"/>
                </a:solidFill>
                <a:cs typeface="Arial" panose="020B0604020202020204" pitchFamily="34" charset="0"/>
              </a:rPr>
              <a:t>-portal</a:t>
            </a:r>
            <a:endParaRPr lang="ko-KR" altLang="en-US" sz="4600" b="1" dirty="0">
              <a:solidFill>
                <a:srgbClr val="333D57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99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1C2CB6-636B-93CF-DAEB-BE107040CA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FE5D4C0-7E78-F7A6-5329-19605588C8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Schermopname maken 9">
            <a:hlinkClick r:id="" action="ppaction://media"/>
            <a:extLst>
              <a:ext uri="{FF2B5EF4-FFF2-40B4-BE49-F238E27FC236}">
                <a16:creationId xmlns:a16="http://schemas.microsoft.com/office/drawing/2014/main" id="{E1DE2717-64CE-AB36-082A-6AE104E49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6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Office PowerPoint</Application>
  <PresentationFormat>Breedbeeld</PresentationFormat>
  <Paragraphs>1</Paragraphs>
  <Slides>2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Kantoorthema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Lara Dijkstra</dc:creator>
  <cp:lastModifiedBy>Lara Dijkstra</cp:lastModifiedBy>
  <cp:revision>1</cp:revision>
  <dcterms:created xsi:type="dcterms:W3CDTF">2026-03-02T10:58:45Z</dcterms:created>
  <dcterms:modified xsi:type="dcterms:W3CDTF">2026-03-05T13:53:03Z</dcterms:modified>
</cp:coreProperties>
</file>